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56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69"/>
    <p:restoredTop sz="94718"/>
  </p:normalViewPr>
  <p:slideViewPr>
    <p:cSldViewPr snapToGrid="0">
      <p:cViewPr>
        <p:scale>
          <a:sx n="122" d="100"/>
          <a:sy n="122" d="100"/>
        </p:scale>
        <p:origin x="-17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7B373-2306-E4FA-7FF2-DA7699FB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64E02-6747-0671-6A48-B4D91245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8DDB8-40FB-D570-D005-002266AF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28C2017E-B403-E6DD-41F0-9F36EB3E9B9F}"/>
              </a:ext>
            </a:extLst>
          </p:cNvPr>
          <p:cNvSpPr/>
          <p:nvPr/>
        </p:nvSpPr>
        <p:spPr>
          <a:xfrm>
            <a:off x="7019289" y="3389067"/>
            <a:ext cx="3256085" cy="2231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63A126-9AEF-48E6-40C3-54279A243DFB}"/>
              </a:ext>
            </a:extLst>
          </p:cNvPr>
          <p:cNvSpPr/>
          <p:nvPr/>
        </p:nvSpPr>
        <p:spPr>
          <a:xfrm>
            <a:off x="7019290" y="1017280"/>
            <a:ext cx="3256085" cy="2231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7C4499-4A95-1500-E337-E7AAEBDD8242}"/>
              </a:ext>
            </a:extLst>
          </p:cNvPr>
          <p:cNvSpPr/>
          <p:nvPr/>
        </p:nvSpPr>
        <p:spPr>
          <a:xfrm>
            <a:off x="1835635" y="1017280"/>
            <a:ext cx="4485393" cy="4603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65B76-19ED-78F9-D69B-140F759F2E9C}"/>
              </a:ext>
            </a:extLst>
          </p:cNvPr>
          <p:cNvGrpSpPr/>
          <p:nvPr/>
        </p:nvGrpSpPr>
        <p:grpSpPr>
          <a:xfrm>
            <a:off x="3575236" y="1304832"/>
            <a:ext cx="2397781" cy="1296190"/>
            <a:chOff x="2406890" y="2339567"/>
            <a:chExt cx="2397781" cy="12961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C42CDE-E1B4-A465-467B-8FBAE1B0ECCA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81A790-E170-B6D7-33D0-4CFFBB82F131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1E2E19-6DC5-C36C-6D34-3227AE5F1578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907E38-8642-6DE9-E4FE-49FF39E85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91E3FE-F2C5-DA90-DA5A-110077B68B40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07730692-8DB5-5806-A3D8-B423CD916FA8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79B3E9-FCD1-E0B3-3910-DC69FF3756EB}"/>
                </a:ext>
              </a:extLst>
            </p:cNvPr>
            <p:cNvCxnSpPr>
              <a:cxnSpLocks/>
              <a:stCxn id="14" idx="2"/>
              <a:endCxn id="8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74016F-33CF-5895-B4D0-AA4A321242F4}"/>
              </a:ext>
            </a:extLst>
          </p:cNvPr>
          <p:cNvGrpSpPr/>
          <p:nvPr/>
        </p:nvGrpSpPr>
        <p:grpSpPr>
          <a:xfrm>
            <a:off x="2066900" y="2656255"/>
            <a:ext cx="1074119" cy="872295"/>
            <a:chOff x="1040439" y="3297868"/>
            <a:chExt cx="1074119" cy="8722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1753-FE20-7840-E652-402878E52EBF}"/>
                </a:ext>
              </a:extLst>
            </p:cNvPr>
            <p:cNvSpPr/>
            <p:nvPr/>
          </p:nvSpPr>
          <p:spPr>
            <a:xfrm>
              <a:off x="1040439" y="379339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1B8B2B-8C7D-2782-9E21-1482F8391654}"/>
                </a:ext>
              </a:extLst>
            </p:cNvPr>
            <p:cNvCxnSpPr>
              <a:cxnSpLocks/>
              <a:stCxn id="23" idx="2"/>
              <a:endCxn id="2" idx="0"/>
            </p:cNvCxnSpPr>
            <p:nvPr/>
          </p:nvCxnSpPr>
          <p:spPr>
            <a:xfrm flipH="1">
              <a:off x="1577499" y="3603073"/>
              <a:ext cx="1701" cy="190324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C50112C-C635-0A90-D5EA-A9D3246DD833}"/>
                </a:ext>
              </a:extLst>
            </p:cNvPr>
            <p:cNvSpPr/>
            <p:nvPr/>
          </p:nvSpPr>
          <p:spPr>
            <a:xfrm>
              <a:off x="1297661" y="3297868"/>
              <a:ext cx="563078" cy="30520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RNG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383996-1BC8-C69B-3399-258ABAA205B3}"/>
              </a:ext>
            </a:extLst>
          </p:cNvPr>
          <p:cNvGrpSpPr/>
          <p:nvPr/>
        </p:nvGrpSpPr>
        <p:grpSpPr>
          <a:xfrm>
            <a:off x="3575236" y="3647967"/>
            <a:ext cx="2397781" cy="1296190"/>
            <a:chOff x="2406890" y="2339567"/>
            <a:chExt cx="2397781" cy="12961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8B1EB3-6853-0744-7BF2-6F36948715C5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70BB20-2299-F641-9356-7613C3B5370F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71F394-36BC-D96B-1506-0DD344DF55CC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6FE670-63D4-322E-ED23-7B3C59583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EB91D-DE51-E7F8-1CDB-A2038CCD2CFB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D7D3DC11-7BCB-7FFC-CDD9-D33D318CBE4B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94D7DF-8CD4-DB4E-3F75-B02AA51972A1}"/>
                </a:ext>
              </a:extLst>
            </p:cNvPr>
            <p:cNvCxnSpPr>
              <a:cxnSpLocks/>
              <a:stCxn id="32" idx="2"/>
              <a:endCxn id="29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87882A-5CDC-2D2C-0A17-8CF253DE6E3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39740" y="1493215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FBC999-0D4C-FEE7-C04F-211DA26A7056}"/>
              </a:ext>
            </a:extLst>
          </p:cNvPr>
          <p:cNvSpPr/>
          <p:nvPr/>
        </p:nvSpPr>
        <p:spPr>
          <a:xfrm>
            <a:off x="3303923" y="3051134"/>
            <a:ext cx="678812" cy="578065"/>
          </a:xfrm>
          <a:prstGeom prst="roundRect">
            <a:avLst>
              <a:gd name="adj" fmla="val 16259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Shamir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Secret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4062A1-3BB9-12E2-DDC1-6CEA8C4B9B4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43329" y="1493215"/>
            <a:ext cx="0" cy="1557919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D009C7-E62D-1716-128C-7195C3502601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>
            <a:off x="3141019" y="3340167"/>
            <a:ext cx="162904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CE64EA-6A6B-2BD4-94E8-66313021182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643329" y="3629199"/>
            <a:ext cx="0" cy="233895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7D75C7-252B-A81E-945F-40D83C01ACDC}"/>
              </a:ext>
            </a:extLst>
          </p:cNvPr>
          <p:cNvCxnSpPr>
            <a:cxnSpLocks/>
          </p:cNvCxnSpPr>
          <p:nvPr/>
        </p:nvCxnSpPr>
        <p:spPr>
          <a:xfrm>
            <a:off x="3639740" y="3857410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85D7A99-24E6-4A84-7E3C-62A25BC8B229}"/>
              </a:ext>
            </a:extLst>
          </p:cNvPr>
          <p:cNvGrpSpPr/>
          <p:nvPr/>
        </p:nvGrpSpPr>
        <p:grpSpPr>
          <a:xfrm>
            <a:off x="7761763" y="1599418"/>
            <a:ext cx="2304521" cy="1482794"/>
            <a:chOff x="2126973" y="2634153"/>
            <a:chExt cx="2304521" cy="148279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B2D90C3-E6FA-658D-20CB-C22C18EC7CEE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6EA132-F407-E2A5-9E9D-6060DED9C60B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26BEEF-1B73-3D98-0F85-BBC3FEC4EAC0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CD2357-E0A2-FB3C-CC05-833E74B67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0ADD088-CAEC-B0F7-AB56-4A5D39A5EABA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91" name="Can 90">
              <a:extLst>
                <a:ext uri="{FF2B5EF4-FFF2-40B4-BE49-F238E27FC236}">
                  <a16:creationId xmlns:a16="http://schemas.microsoft.com/office/drawing/2014/main" id="{8A62180D-C5AD-0F83-1561-6051153F21D3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33F8E2B-35CA-5B30-407F-180675EE2442}"/>
                </a:ext>
              </a:extLst>
            </p:cNvPr>
            <p:cNvCxnSpPr>
              <a:cxnSpLocks/>
              <a:stCxn id="91" idx="4"/>
              <a:endCxn id="88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6E6272-02CE-5077-B233-6F2BFABAA27F}"/>
              </a:ext>
            </a:extLst>
          </p:cNvPr>
          <p:cNvCxnSpPr>
            <a:cxnSpLocks/>
            <a:stCxn id="91" idx="2"/>
            <a:endCxn id="14" idx="4"/>
          </p:cNvCxnSpPr>
          <p:nvPr/>
        </p:nvCxnSpPr>
        <p:spPr>
          <a:xfrm flipH="1">
            <a:off x="5973017" y="1918022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FF65106-FF29-A3BB-9B88-443B2B1BE35E}"/>
              </a:ext>
            </a:extLst>
          </p:cNvPr>
          <p:cNvCxnSpPr>
            <a:cxnSpLocks/>
            <a:stCxn id="7" idx="3"/>
            <a:endCxn id="87" idx="1"/>
          </p:cNvCxnSpPr>
          <p:nvPr/>
        </p:nvCxnSpPr>
        <p:spPr>
          <a:xfrm>
            <a:off x="5177637" y="2412639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ECF8C72-5966-D4E9-CB8A-255F7DAA3937}"/>
              </a:ext>
            </a:extLst>
          </p:cNvPr>
          <p:cNvCxnSpPr>
            <a:cxnSpLocks/>
          </p:cNvCxnSpPr>
          <p:nvPr/>
        </p:nvCxnSpPr>
        <p:spPr>
          <a:xfrm flipH="1">
            <a:off x="5973017" y="4274283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09796A1-5159-C164-AA60-1087C32AA11A}"/>
              </a:ext>
            </a:extLst>
          </p:cNvPr>
          <p:cNvCxnSpPr>
            <a:cxnSpLocks/>
          </p:cNvCxnSpPr>
          <p:nvPr/>
        </p:nvCxnSpPr>
        <p:spPr>
          <a:xfrm>
            <a:off x="5177637" y="4768900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BE40852-F184-E1A8-7D54-2EBA5B4E1377}"/>
              </a:ext>
            </a:extLst>
          </p:cNvPr>
          <p:cNvGrpSpPr/>
          <p:nvPr/>
        </p:nvGrpSpPr>
        <p:grpSpPr>
          <a:xfrm>
            <a:off x="7768719" y="3960835"/>
            <a:ext cx="2304521" cy="1482794"/>
            <a:chOff x="2126973" y="2634153"/>
            <a:chExt cx="2304521" cy="148279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C76DAF7-2CEF-27BA-DC02-036A0E1A8FA0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6D441A1-A53A-1059-0486-1AAD89F7B867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E51BC1-43C9-4200-EA21-B0C5D69E6635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FCB1E4F-B86F-1D38-6414-3812B00EC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EA02464-A533-7A58-30B8-CD1CD86D8A07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27" name="Can 126">
              <a:extLst>
                <a:ext uri="{FF2B5EF4-FFF2-40B4-BE49-F238E27FC236}">
                  <a16:creationId xmlns:a16="http://schemas.microsoft.com/office/drawing/2014/main" id="{8FC61A71-06C6-9B2A-75BD-FBE4D58B75F2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BA7BB3-1BEF-DD3B-E8B2-B817A1D26A6A}"/>
                </a:ext>
              </a:extLst>
            </p:cNvPr>
            <p:cNvCxnSpPr>
              <a:cxnSpLocks/>
              <a:stCxn id="127" idx="4"/>
              <a:endCxn id="124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9AF34F2-08F4-721D-D01B-23A95A3C5460}"/>
              </a:ext>
            </a:extLst>
          </p:cNvPr>
          <p:cNvSpPr/>
          <p:nvPr/>
        </p:nvSpPr>
        <p:spPr>
          <a:xfrm>
            <a:off x="1773021" y="729280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 Carol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29F9BF-BE94-2641-232E-1B47F83BB1BB}"/>
              </a:ext>
            </a:extLst>
          </p:cNvPr>
          <p:cNvSpPr/>
          <p:nvPr/>
        </p:nvSpPr>
        <p:spPr>
          <a:xfrm>
            <a:off x="6921924" y="754513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Hank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073714-E346-CEB7-D92F-2128B42FAB5D}"/>
              </a:ext>
            </a:extLst>
          </p:cNvPr>
          <p:cNvSpPr/>
          <p:nvPr/>
        </p:nvSpPr>
        <p:spPr>
          <a:xfrm>
            <a:off x="6921924" y="5529037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Hugo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12F251-C63E-7290-93FF-9F083D80DCB1}"/>
              </a:ext>
            </a:extLst>
          </p:cNvPr>
          <p:cNvSpPr/>
          <p:nvPr/>
        </p:nvSpPr>
        <p:spPr>
          <a:xfrm rot="5400000">
            <a:off x="4420924" y="3007232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831B782-0DD6-918C-AFCB-6F4C6E478E2A}"/>
              </a:ext>
            </a:extLst>
          </p:cNvPr>
          <p:cNvSpPr/>
          <p:nvPr/>
        </p:nvSpPr>
        <p:spPr>
          <a:xfrm rot="5400000">
            <a:off x="8408744" y="3320119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A4F9C57-44C3-835A-A67D-61143C141522}"/>
              </a:ext>
            </a:extLst>
          </p:cNvPr>
          <p:cNvSpPr/>
          <p:nvPr/>
        </p:nvSpPr>
        <p:spPr>
          <a:xfrm>
            <a:off x="575426" y="729280"/>
            <a:ext cx="11045074" cy="51114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84287-8EC1-D7D9-CD09-D32E9FA70153}"/>
              </a:ext>
            </a:extLst>
          </p:cNvPr>
          <p:cNvSpPr/>
          <p:nvPr/>
        </p:nvSpPr>
        <p:spPr>
          <a:xfrm>
            <a:off x="6263362" y="1869090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DSKE out-of-band protocol</a:t>
            </a:r>
          </a:p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PSRD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B25DD-0495-E187-9062-A90838CA34B0}"/>
              </a:ext>
            </a:extLst>
          </p:cNvPr>
          <p:cNvSpPr/>
          <p:nvPr/>
        </p:nvSpPr>
        <p:spPr>
          <a:xfrm>
            <a:off x="6280513" y="2435821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DSKE in-band protocol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Encrypted key share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Encryption key meta-data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AA29CF-E0DB-6945-02BA-3F79BE716736}"/>
              </a:ext>
            </a:extLst>
          </p:cNvPr>
          <p:cNvSpPr/>
          <p:nvPr/>
        </p:nvSpPr>
        <p:spPr>
          <a:xfrm>
            <a:off x="7716813" y="1120590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8CFB4-65B9-5F09-EDC5-135E9D66236A}"/>
              </a:ext>
            </a:extLst>
          </p:cNvPr>
          <p:cNvCxnSpPr>
            <a:cxnSpLocks/>
          </p:cNvCxnSpPr>
          <p:nvPr/>
        </p:nvCxnSpPr>
        <p:spPr>
          <a:xfrm>
            <a:off x="7996651" y="1428328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534B9C-D7AB-9FFB-4641-1FF366317727}"/>
              </a:ext>
            </a:extLst>
          </p:cNvPr>
          <p:cNvSpPr/>
          <p:nvPr/>
        </p:nvSpPr>
        <p:spPr>
          <a:xfrm>
            <a:off x="7730271" y="3474461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38BAC3-C60E-CC18-50DA-74AC7C5C8FAE}"/>
              </a:ext>
            </a:extLst>
          </p:cNvPr>
          <p:cNvCxnSpPr>
            <a:cxnSpLocks/>
          </p:cNvCxnSpPr>
          <p:nvPr/>
        </p:nvCxnSpPr>
        <p:spPr>
          <a:xfrm>
            <a:off x="8010109" y="3782199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EF672-4100-5B0A-FE90-14F32987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144697B1-466F-4BCD-4EBC-781E9A2188D3}"/>
              </a:ext>
            </a:extLst>
          </p:cNvPr>
          <p:cNvSpPr/>
          <p:nvPr/>
        </p:nvSpPr>
        <p:spPr>
          <a:xfrm>
            <a:off x="997105" y="1017281"/>
            <a:ext cx="3256085" cy="188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62B4C9-806B-CBD3-790E-D468677A6F28}"/>
              </a:ext>
            </a:extLst>
          </p:cNvPr>
          <p:cNvSpPr/>
          <p:nvPr/>
        </p:nvSpPr>
        <p:spPr>
          <a:xfrm>
            <a:off x="5784181" y="1017280"/>
            <a:ext cx="4485393" cy="4603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1094D-3C5C-A83B-67A2-E9A3BC6724DB}"/>
              </a:ext>
            </a:extLst>
          </p:cNvPr>
          <p:cNvGrpSpPr/>
          <p:nvPr/>
        </p:nvGrpSpPr>
        <p:grpSpPr>
          <a:xfrm>
            <a:off x="6023277" y="1599418"/>
            <a:ext cx="1967500" cy="1493831"/>
            <a:chOff x="2135577" y="2634153"/>
            <a:chExt cx="1967500" cy="14938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626FDA-B986-1EEB-E5EC-54A76730BD94}"/>
                </a:ext>
              </a:extLst>
            </p:cNvPr>
            <p:cNvSpPr/>
            <p:nvPr/>
          </p:nvSpPr>
          <p:spPr>
            <a:xfrm>
              <a:off x="2935172" y="3751218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D4C3C1-ECED-F558-D918-E0AD69C4480F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A6A656-B53F-8321-61E6-F41DFBCF846A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67BF19-17ED-449A-3D75-ABD2F8ECE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1094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5C730-957E-9F09-24D2-A6D1DAADF0CC}"/>
                </a:ext>
              </a:extLst>
            </p:cNvPr>
            <p:cNvSpPr/>
            <p:nvPr/>
          </p:nvSpPr>
          <p:spPr>
            <a:xfrm>
              <a:off x="2406890" y="3507784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AECBC8E0-8B43-9D25-FEB0-BBA396E1FA18}"/>
                </a:ext>
              </a:extLst>
            </p:cNvPr>
            <p:cNvSpPr/>
            <p:nvPr/>
          </p:nvSpPr>
          <p:spPr>
            <a:xfrm>
              <a:off x="2135577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14B443-AB26-D2DA-9083-8129D0820D29}"/>
                </a:ext>
              </a:extLst>
            </p:cNvPr>
            <p:cNvCxnSpPr>
              <a:cxnSpLocks/>
            </p:cNvCxnSpPr>
            <p:nvPr/>
          </p:nvCxnSpPr>
          <p:spPr>
            <a:xfrm>
              <a:off x="2644827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EF912F6-0CA9-965D-2955-D715C759317D}"/>
              </a:ext>
            </a:extLst>
          </p:cNvPr>
          <p:cNvSpPr/>
          <p:nvPr/>
        </p:nvSpPr>
        <p:spPr>
          <a:xfrm>
            <a:off x="8908952" y="3296564"/>
            <a:ext cx="1074119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65FA1E-E9A5-D8A0-23D6-B044352A17AC}"/>
              </a:ext>
            </a:extLst>
          </p:cNvPr>
          <p:cNvCxnSpPr>
            <a:cxnSpLocks/>
          </p:cNvCxnSpPr>
          <p:nvPr/>
        </p:nvCxnSpPr>
        <p:spPr>
          <a:xfrm>
            <a:off x="7896991" y="2900674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1F37120-F412-1794-CFD9-624AD63EC6D6}"/>
              </a:ext>
            </a:extLst>
          </p:cNvPr>
          <p:cNvSpPr/>
          <p:nvPr/>
        </p:nvSpPr>
        <p:spPr>
          <a:xfrm>
            <a:off x="8021363" y="3195914"/>
            <a:ext cx="678812" cy="578065"/>
          </a:xfrm>
          <a:prstGeom prst="roundRect">
            <a:avLst>
              <a:gd name="adj" fmla="val 16259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Shamir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Secret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994C53-5E42-862F-11E8-16EB5024E87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360769" y="2902760"/>
            <a:ext cx="0" cy="293154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EEF652B-2584-5AD7-4818-B9546FA472A1}"/>
              </a:ext>
            </a:extLst>
          </p:cNvPr>
          <p:cNvGrpSpPr/>
          <p:nvPr/>
        </p:nvGrpSpPr>
        <p:grpSpPr>
          <a:xfrm>
            <a:off x="1149368" y="1314826"/>
            <a:ext cx="2402233" cy="1286196"/>
            <a:chOff x="2421560" y="2349561"/>
            <a:chExt cx="2402233" cy="128619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E03186-1152-EE36-40B4-CC564874772B}"/>
                </a:ext>
              </a:extLst>
            </p:cNvPr>
            <p:cNvSpPr/>
            <p:nvPr/>
          </p:nvSpPr>
          <p:spPr>
            <a:xfrm>
              <a:off x="2935172" y="234956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319C7B-ADCF-26DF-BE48-8617A66B68A7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A9B26E2-4465-B101-B5DE-24D863C4B13E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D4DD33D-D2CD-8B51-D829-29012A922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2462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9FC4A4-E7A2-096A-95A7-D3B8F46B900D}"/>
                </a:ext>
              </a:extLst>
            </p:cNvPr>
            <p:cNvSpPr/>
            <p:nvPr/>
          </p:nvSpPr>
          <p:spPr>
            <a:xfrm>
              <a:off x="242156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91" name="Can 90">
              <a:extLst>
                <a:ext uri="{FF2B5EF4-FFF2-40B4-BE49-F238E27FC236}">
                  <a16:creationId xmlns:a16="http://schemas.microsoft.com/office/drawing/2014/main" id="{F3B0CF4F-93A7-F9C5-9D5B-A35CC4B639B8}"/>
                </a:ext>
              </a:extLst>
            </p:cNvPr>
            <p:cNvSpPr/>
            <p:nvPr/>
          </p:nvSpPr>
          <p:spPr>
            <a:xfrm>
              <a:off x="4318758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00D1944-C1C2-E161-683A-9115429E3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9291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81FE05-03E0-DDE2-F424-9850A2784E80}"/>
              </a:ext>
            </a:extLst>
          </p:cNvPr>
          <p:cNvCxnSpPr>
            <a:cxnSpLocks/>
            <a:stCxn id="91" idx="4"/>
            <a:endCxn id="14" idx="2"/>
          </p:cNvCxnSpPr>
          <p:nvPr/>
        </p:nvCxnSpPr>
        <p:spPr>
          <a:xfrm>
            <a:off x="3551601" y="1918022"/>
            <a:ext cx="247167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1283CFE-79E7-B396-C87A-FEDA21A4D609}"/>
              </a:ext>
            </a:extLst>
          </p:cNvPr>
          <p:cNvSpPr/>
          <p:nvPr/>
        </p:nvSpPr>
        <p:spPr>
          <a:xfrm>
            <a:off x="5721567" y="729280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  <a:latin typeface="Avenir Book" panose="02000503020000020003" pitchFamily="2" charset="0"/>
              </a:rPr>
              <a:t>Client Conny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B6D58FD-2DFC-9C91-FC13-FDE1A70FC3C6}"/>
              </a:ext>
            </a:extLst>
          </p:cNvPr>
          <p:cNvSpPr/>
          <p:nvPr/>
        </p:nvSpPr>
        <p:spPr>
          <a:xfrm>
            <a:off x="899739" y="754513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Hank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A1565D-F4A2-2B5D-64B0-6E39412947CE}"/>
              </a:ext>
            </a:extLst>
          </p:cNvPr>
          <p:cNvSpPr/>
          <p:nvPr/>
        </p:nvSpPr>
        <p:spPr>
          <a:xfrm rot="5400000">
            <a:off x="7112306" y="3363583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61BE4C-126D-9379-47FD-65EF2F2ED086}"/>
              </a:ext>
            </a:extLst>
          </p:cNvPr>
          <p:cNvSpPr/>
          <p:nvPr/>
        </p:nvSpPr>
        <p:spPr>
          <a:xfrm rot="5400000">
            <a:off x="1501762" y="3320119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0723C4-8135-EF51-EDB4-434ED282ACA3}"/>
              </a:ext>
            </a:extLst>
          </p:cNvPr>
          <p:cNvSpPr/>
          <p:nvPr/>
        </p:nvSpPr>
        <p:spPr>
          <a:xfrm>
            <a:off x="3040263" y="1120590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A6D0A-C2F0-CEBA-9A24-AD06D7828F8B}"/>
              </a:ext>
            </a:extLst>
          </p:cNvPr>
          <p:cNvCxnSpPr>
            <a:cxnSpLocks/>
          </p:cNvCxnSpPr>
          <p:nvPr/>
        </p:nvCxnSpPr>
        <p:spPr>
          <a:xfrm>
            <a:off x="3320101" y="1428328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2998C-F321-C014-505D-E09FE8352EE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37099" y="2412639"/>
            <a:ext cx="4085773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887AB-53F5-F488-DDD3-FF70D673D475}"/>
              </a:ext>
            </a:extLst>
          </p:cNvPr>
          <p:cNvSpPr/>
          <p:nvPr/>
        </p:nvSpPr>
        <p:spPr>
          <a:xfrm>
            <a:off x="4204933" y="2435821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DSKE in-band protocol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Encrypted key share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Encryption key meta-data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134C9-6AB5-A53C-ADD3-396203C1B04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700175" y="3484947"/>
            <a:ext cx="208777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DB8D92-28BD-625E-D00F-94ADA647405D}"/>
              </a:ext>
            </a:extLst>
          </p:cNvPr>
          <p:cNvGrpSpPr/>
          <p:nvPr/>
        </p:nvGrpSpPr>
        <p:grpSpPr>
          <a:xfrm>
            <a:off x="6037620" y="3745484"/>
            <a:ext cx="1967500" cy="1493831"/>
            <a:chOff x="2135577" y="2634153"/>
            <a:chExt cx="1967500" cy="14938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94DC7B-732E-3930-34CB-3318163080E5}"/>
                </a:ext>
              </a:extLst>
            </p:cNvPr>
            <p:cNvSpPr/>
            <p:nvPr/>
          </p:nvSpPr>
          <p:spPr>
            <a:xfrm>
              <a:off x="2935172" y="3751218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3CB002-FD0C-BD81-A64D-9ED1F9FFD281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958EAA-CBE2-E57B-5B06-1605E258D95A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E6B867-397D-A359-0632-47EF0AB4E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1094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984C7B-4A44-4887-5A85-C99D34E9410E}"/>
                </a:ext>
              </a:extLst>
            </p:cNvPr>
            <p:cNvSpPr/>
            <p:nvPr/>
          </p:nvSpPr>
          <p:spPr>
            <a:xfrm>
              <a:off x="2406890" y="3507784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1035F67-8627-85D1-A688-EE0BD6BFFECB}"/>
                </a:ext>
              </a:extLst>
            </p:cNvPr>
            <p:cNvSpPr/>
            <p:nvPr/>
          </p:nvSpPr>
          <p:spPr>
            <a:xfrm>
              <a:off x="2135577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5B78DB-2156-645D-7539-4AA3549C8F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4827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3A75A3-22D7-4165-FDBE-D9B0BAD5B42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911334" y="5050932"/>
            <a:ext cx="449435" cy="0"/>
          </a:xfrm>
          <a:prstGeom prst="line">
            <a:avLst/>
          </a:prstGeom>
          <a:ln w="9525" cap="rnd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C3D32A-6CA1-55BB-3303-55AE2BA8569A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360769" y="3773979"/>
            <a:ext cx="0" cy="1276953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81B9921-D593-73EF-7A3D-E679D02A7B9E}"/>
              </a:ext>
            </a:extLst>
          </p:cNvPr>
          <p:cNvSpPr/>
          <p:nvPr/>
        </p:nvSpPr>
        <p:spPr>
          <a:xfrm>
            <a:off x="1000421" y="3165905"/>
            <a:ext cx="3256085" cy="188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DA8E370-2D4D-8B11-DCF1-780DCDBC58DD}"/>
              </a:ext>
            </a:extLst>
          </p:cNvPr>
          <p:cNvGrpSpPr/>
          <p:nvPr/>
        </p:nvGrpSpPr>
        <p:grpSpPr>
          <a:xfrm>
            <a:off x="1152684" y="3463450"/>
            <a:ext cx="2402233" cy="1286196"/>
            <a:chOff x="2421560" y="2349561"/>
            <a:chExt cx="2402233" cy="128619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736F35-6831-D55E-73B9-5E2C8BDEEEA8}"/>
                </a:ext>
              </a:extLst>
            </p:cNvPr>
            <p:cNvSpPr/>
            <p:nvPr/>
          </p:nvSpPr>
          <p:spPr>
            <a:xfrm>
              <a:off x="2935172" y="234956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EDB7ED-4205-E94E-9497-95B044F1001D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F677BA-220D-8297-AED9-5C8AB95EF734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8C3C79-FDA0-20B0-7FC9-34A030C28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2462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3749F23-1CD0-8051-BB36-5C7ED44CFF77}"/>
                </a:ext>
              </a:extLst>
            </p:cNvPr>
            <p:cNvSpPr/>
            <p:nvPr/>
          </p:nvSpPr>
          <p:spPr>
            <a:xfrm>
              <a:off x="242156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72" name="Can 71">
              <a:extLst>
                <a:ext uri="{FF2B5EF4-FFF2-40B4-BE49-F238E27FC236}">
                  <a16:creationId xmlns:a16="http://schemas.microsoft.com/office/drawing/2014/main" id="{B49A151C-A192-E702-6015-5F6DA7788D30}"/>
                </a:ext>
              </a:extLst>
            </p:cNvPr>
            <p:cNvSpPr/>
            <p:nvPr/>
          </p:nvSpPr>
          <p:spPr>
            <a:xfrm>
              <a:off x="4318758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C070146-25C6-B461-1DA4-09828CD60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9291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865DB56-4A8B-EC2C-078B-A1F8F0B95907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3554917" y="4066646"/>
            <a:ext cx="247167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A5B75FD-672D-F255-E09D-54318DC9930F}"/>
              </a:ext>
            </a:extLst>
          </p:cNvPr>
          <p:cNvSpPr/>
          <p:nvPr/>
        </p:nvSpPr>
        <p:spPr>
          <a:xfrm>
            <a:off x="903055" y="2903137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Hugo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410125E-4A2F-9B8A-4303-AE6BA02B37AF}"/>
              </a:ext>
            </a:extLst>
          </p:cNvPr>
          <p:cNvSpPr/>
          <p:nvPr/>
        </p:nvSpPr>
        <p:spPr>
          <a:xfrm>
            <a:off x="3043579" y="3269214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CDA38A-D8BF-D2F6-84DB-1E5D5D26B3A4}"/>
              </a:ext>
            </a:extLst>
          </p:cNvPr>
          <p:cNvCxnSpPr>
            <a:cxnSpLocks/>
          </p:cNvCxnSpPr>
          <p:nvPr/>
        </p:nvCxnSpPr>
        <p:spPr>
          <a:xfrm>
            <a:off x="3323417" y="3576952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FD40D9-94A2-7161-3904-08A5D47E2E30}"/>
              </a:ext>
            </a:extLst>
          </p:cNvPr>
          <p:cNvCxnSpPr>
            <a:cxnSpLocks/>
          </p:cNvCxnSpPr>
          <p:nvPr/>
        </p:nvCxnSpPr>
        <p:spPr>
          <a:xfrm>
            <a:off x="2740415" y="4561263"/>
            <a:ext cx="4085773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2D1D62-5EDA-CFC0-8ED0-C0E97CC10916}"/>
              </a:ext>
            </a:extLst>
          </p:cNvPr>
          <p:cNvSpPr/>
          <p:nvPr/>
        </p:nvSpPr>
        <p:spPr>
          <a:xfrm rot="5400000">
            <a:off x="2456164" y="3010922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BB44E38-4A2E-A004-A886-DA8B145D457B}"/>
              </a:ext>
            </a:extLst>
          </p:cNvPr>
          <p:cNvSpPr/>
          <p:nvPr/>
        </p:nvSpPr>
        <p:spPr>
          <a:xfrm>
            <a:off x="4218173" y="1906299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DSKE out-of-band protocol</a:t>
            </a:r>
          </a:p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PSRD block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C21C436-8DD5-74DD-478C-A9D8D649C64A}"/>
              </a:ext>
            </a:extLst>
          </p:cNvPr>
          <p:cNvSpPr/>
          <p:nvPr/>
        </p:nvSpPr>
        <p:spPr>
          <a:xfrm>
            <a:off x="575426" y="729280"/>
            <a:ext cx="11045074" cy="51114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3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5A4295-6B9B-F52C-DBAA-61FBF533C812}"/>
              </a:ext>
            </a:extLst>
          </p:cNvPr>
          <p:cNvGrpSpPr/>
          <p:nvPr/>
        </p:nvGrpSpPr>
        <p:grpSpPr>
          <a:xfrm>
            <a:off x="2945380" y="2330983"/>
            <a:ext cx="600778" cy="1994488"/>
            <a:chOff x="3088804" y="2178583"/>
            <a:chExt cx="600778" cy="1994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1F73AE-AD87-B143-368D-7BF9D375DAD7}"/>
                </a:ext>
              </a:extLst>
            </p:cNvPr>
            <p:cNvSpPr/>
            <p:nvPr/>
          </p:nvSpPr>
          <p:spPr>
            <a:xfrm>
              <a:off x="3088804" y="2178583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FB26CB-54AE-46AA-65CB-FBA918E7F95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3389193" y="2779361"/>
              <a:ext cx="0" cy="13937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E18038-E944-9E5B-9FAB-702942AA3B42}"/>
              </a:ext>
            </a:extLst>
          </p:cNvPr>
          <p:cNvGrpSpPr/>
          <p:nvPr/>
        </p:nvGrpSpPr>
        <p:grpSpPr>
          <a:xfrm>
            <a:off x="5839187" y="2330983"/>
            <a:ext cx="600778" cy="1994488"/>
            <a:chOff x="3088804" y="2178583"/>
            <a:chExt cx="600778" cy="1994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0A3AA0-FA17-B227-16AD-B3CFA4796B07}"/>
                </a:ext>
              </a:extLst>
            </p:cNvPr>
            <p:cNvSpPr/>
            <p:nvPr/>
          </p:nvSpPr>
          <p:spPr>
            <a:xfrm>
              <a:off x="3088804" y="2178583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853232-D6E5-5306-F7F3-CE9E883FC6E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389193" y="2779361"/>
              <a:ext cx="0" cy="13937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73F52E-535C-9F49-2D0D-79807CE6605B}"/>
              </a:ext>
            </a:extLst>
          </p:cNvPr>
          <p:cNvGrpSpPr/>
          <p:nvPr/>
        </p:nvGrpSpPr>
        <p:grpSpPr>
          <a:xfrm>
            <a:off x="8732994" y="2330983"/>
            <a:ext cx="600778" cy="1994488"/>
            <a:chOff x="3088804" y="2178583"/>
            <a:chExt cx="600778" cy="19944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01EB74-A59F-DF7A-BC12-D5BCA358B2D7}"/>
                </a:ext>
              </a:extLst>
            </p:cNvPr>
            <p:cNvSpPr/>
            <p:nvPr/>
          </p:nvSpPr>
          <p:spPr>
            <a:xfrm>
              <a:off x="3088804" y="2178583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06525D-DEDF-4586-35FA-660996DD9A3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389193" y="2779361"/>
              <a:ext cx="0" cy="13937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FE72B-E736-794C-915F-FFE22A68919A}"/>
              </a:ext>
            </a:extLst>
          </p:cNvPr>
          <p:cNvCxnSpPr>
            <a:cxnSpLocks/>
          </p:cNvCxnSpPr>
          <p:nvPr/>
        </p:nvCxnSpPr>
        <p:spPr>
          <a:xfrm flipH="1">
            <a:off x="3245769" y="3290270"/>
            <a:ext cx="2893807" cy="0"/>
          </a:xfrm>
          <a:prstGeom prst="line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2151F-91DE-7BF1-40CD-9B7450DD40CC}"/>
              </a:ext>
            </a:extLst>
          </p:cNvPr>
          <p:cNvSpPr/>
          <p:nvPr/>
        </p:nvSpPr>
        <p:spPr>
          <a:xfrm>
            <a:off x="3236625" y="3049671"/>
            <a:ext cx="2784678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QKD protocol: establish key A-B</a:t>
            </a:r>
          </a:p>
        </p:txBody>
      </p:sp>
      <p:pic>
        <p:nvPicPr>
          <p:cNvPr id="1026" name="Picture 2" descr="271,500+ Key Icon Stock Illustrations, Royalty-Free Vector ...">
            <a:extLst>
              <a:ext uri="{FF2B5EF4-FFF2-40B4-BE49-F238E27FC236}">
                <a16:creationId xmlns:a16="http://schemas.microsoft.com/office/drawing/2014/main" id="{E3DC968D-839A-0AD7-6C32-6C1F52A1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66" y="2999165"/>
            <a:ext cx="5334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C375D-E76D-8B56-D0DB-48793C10D807}"/>
              </a:ext>
            </a:extLst>
          </p:cNvPr>
          <p:cNvCxnSpPr>
            <a:cxnSpLocks/>
          </p:cNvCxnSpPr>
          <p:nvPr/>
        </p:nvCxnSpPr>
        <p:spPr>
          <a:xfrm flipH="1">
            <a:off x="6139576" y="3645870"/>
            <a:ext cx="2893807" cy="0"/>
          </a:xfrm>
          <a:prstGeom prst="line">
            <a:avLst/>
          </a:prstGeom>
          <a:ln w="12700" cap="rnd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2C7B4-14F7-9E10-793D-A2E67A9CE3E5}"/>
              </a:ext>
            </a:extLst>
          </p:cNvPr>
          <p:cNvSpPr/>
          <p:nvPr/>
        </p:nvSpPr>
        <p:spPr>
          <a:xfrm>
            <a:off x="6139576" y="3396127"/>
            <a:ext cx="2784678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F0000"/>
                </a:solidFill>
                <a:latin typeface="Avenir Book" panose="02000503020000020003" pitchFamily="2" charset="0"/>
              </a:rPr>
              <a:t>QKD protocol: establish key A-B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C95377-8ED3-4A9C-F1A5-960242EF64CA}"/>
              </a:ext>
            </a:extLst>
          </p:cNvPr>
          <p:cNvCxnSpPr>
            <a:cxnSpLocks/>
          </p:cNvCxnSpPr>
          <p:nvPr/>
        </p:nvCxnSpPr>
        <p:spPr>
          <a:xfrm>
            <a:off x="6139576" y="4101038"/>
            <a:ext cx="2893807" cy="0"/>
          </a:xfrm>
          <a:prstGeom prst="line">
            <a:avLst/>
          </a:prstGeom>
          <a:ln w="12700" cap="rnd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80C19-70E8-C253-4BEC-AA1FAF6FBF19}"/>
              </a:ext>
            </a:extLst>
          </p:cNvPr>
          <p:cNvSpPr/>
          <p:nvPr/>
        </p:nvSpPr>
        <p:spPr>
          <a:xfrm>
            <a:off x="6111545" y="3852796"/>
            <a:ext cx="2784678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Relay green key encrypted with red key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AB89B-2BCF-9D0D-4070-B2796BA1AF42}"/>
              </a:ext>
            </a:extLst>
          </p:cNvPr>
          <p:cNvGrpSpPr/>
          <p:nvPr/>
        </p:nvGrpSpPr>
        <p:grpSpPr>
          <a:xfrm>
            <a:off x="8442105" y="3669276"/>
            <a:ext cx="421562" cy="414659"/>
            <a:chOff x="4964254" y="3707040"/>
            <a:chExt cx="539816" cy="53097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F32B746-4A4B-548D-1A43-F528F29AB687}"/>
                </a:ext>
              </a:extLst>
            </p:cNvPr>
            <p:cNvSpPr/>
            <p:nvPr/>
          </p:nvSpPr>
          <p:spPr>
            <a:xfrm>
              <a:off x="5013336" y="3903615"/>
              <a:ext cx="435237" cy="316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2" descr="271,500+ Key Icon Stock Illustrations, Royalty-Free Vector ...">
              <a:extLst>
                <a:ext uri="{FF2B5EF4-FFF2-40B4-BE49-F238E27FC236}">
                  <a16:creationId xmlns:a16="http://schemas.microsoft.com/office/drawing/2014/main" id="{346A9213-51BD-8792-760D-54852B1A3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254" y="3707040"/>
              <a:ext cx="372260" cy="248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271,500+ Key Icon Stock Illustrations, Royalty-Free Vector ...">
              <a:extLst>
                <a:ext uri="{FF2B5EF4-FFF2-40B4-BE49-F238E27FC236}">
                  <a16:creationId xmlns:a16="http://schemas.microsoft.com/office/drawing/2014/main" id="{2B578480-D86A-13B9-7DF9-EB040A836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670" y="3882417"/>
              <a:ext cx="533400" cy="35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271,500+ Key Icon Stock Illustrations, Royalty-Free Vector ...">
            <a:extLst>
              <a:ext uri="{FF2B5EF4-FFF2-40B4-BE49-F238E27FC236}">
                <a16:creationId xmlns:a16="http://schemas.microsoft.com/office/drawing/2014/main" id="{A14FEEB5-3EAE-FCC8-C4FF-FBE98B86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131" y="3330843"/>
            <a:ext cx="5334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B61D42-CFB9-10CC-06B8-CC9CE3C2504A}"/>
              </a:ext>
            </a:extLst>
          </p:cNvPr>
          <p:cNvSpPr/>
          <p:nvPr/>
        </p:nvSpPr>
        <p:spPr>
          <a:xfrm>
            <a:off x="575426" y="2075934"/>
            <a:ext cx="11045074" cy="25454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374</Words>
  <Application>Microsoft Macintosh PowerPoint</Application>
  <PresentationFormat>Widescreen</PresentationFormat>
  <Paragraphs>232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136</cp:revision>
  <dcterms:created xsi:type="dcterms:W3CDTF">2025-09-02T17:02:45Z</dcterms:created>
  <dcterms:modified xsi:type="dcterms:W3CDTF">2025-09-29T07:41:16Z</dcterms:modified>
</cp:coreProperties>
</file>