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1" r:id="rId2"/>
    <p:sldId id="262" r:id="rId3"/>
    <p:sldId id="263" r:id="rId4"/>
    <p:sldId id="256" r:id="rId5"/>
    <p:sldId id="264" r:id="rId6"/>
    <p:sldId id="265" r:id="rId7"/>
    <p:sldId id="266" r:id="rId8"/>
    <p:sldId id="267" r:id="rId9"/>
    <p:sldId id="257" r:id="rId10"/>
    <p:sldId id="25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3"/>
    <p:restoredTop sz="94718"/>
  </p:normalViewPr>
  <p:slideViewPr>
    <p:cSldViewPr snapToGrid="0">
      <p:cViewPr>
        <p:scale>
          <a:sx n="138" d="100"/>
          <a:sy n="138" d="100"/>
        </p:scale>
        <p:origin x="-26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10/6/25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10</a:t>
            </a:fld>
            <a:endParaRPr lang="en-US"/>
          </a:p>
        </p:txBody>
      </p:sp>
    </p:spTree>
    <p:extLst>
      <p:ext uri="{BB962C8B-B14F-4D97-AF65-F5344CB8AC3E}">
        <p14:creationId xmlns:p14="http://schemas.microsoft.com/office/powerpoint/2010/main" val="240560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10/6/25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10/6/25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720436"/>
            <a:ext cx="11045074" cy="470305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
        <p:nvSpPr>
          <p:cNvPr id="5" name="Rectangle 4">
            <a:extLst>
              <a:ext uri="{FF2B5EF4-FFF2-40B4-BE49-F238E27FC236}">
                <a16:creationId xmlns:a16="http://schemas.microsoft.com/office/drawing/2014/main" id="{C496869A-3464-57F0-DE98-0899DE6CA3BC}"/>
              </a:ext>
            </a:extLst>
          </p:cNvPr>
          <p:cNvSpPr/>
          <p:nvPr/>
        </p:nvSpPr>
        <p:spPr>
          <a:xfrm>
            <a:off x="812713"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6" name="Rectangle 5">
            <a:extLst>
              <a:ext uri="{FF2B5EF4-FFF2-40B4-BE49-F238E27FC236}">
                <a16:creationId xmlns:a16="http://schemas.microsoft.com/office/drawing/2014/main" id="{C99EF0F3-D811-D052-1663-260AC833238C}"/>
              </a:ext>
            </a:extLst>
          </p:cNvPr>
          <p:cNvSpPr/>
          <p:nvPr/>
        </p:nvSpPr>
        <p:spPr>
          <a:xfrm>
            <a:off x="288855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
        <p:nvSpPr>
          <p:cNvPr id="7" name="Rectangle 6">
            <a:extLst>
              <a:ext uri="{FF2B5EF4-FFF2-40B4-BE49-F238E27FC236}">
                <a16:creationId xmlns:a16="http://schemas.microsoft.com/office/drawing/2014/main" id="{E850703A-2641-8E5D-BD8C-50980B4A8FAA}"/>
              </a:ext>
            </a:extLst>
          </p:cNvPr>
          <p:cNvSpPr/>
          <p:nvPr/>
        </p:nvSpPr>
        <p:spPr>
          <a:xfrm>
            <a:off x="1047509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8" name="Rectangle 7">
            <a:extLst>
              <a:ext uri="{FF2B5EF4-FFF2-40B4-BE49-F238E27FC236}">
                <a16:creationId xmlns:a16="http://schemas.microsoft.com/office/drawing/2014/main" id="{B23491C7-6B29-EC74-B14F-74140CDA3404}"/>
              </a:ext>
            </a:extLst>
          </p:cNvPr>
          <p:cNvSpPr/>
          <p:nvPr/>
        </p:nvSpPr>
        <p:spPr>
          <a:xfrm>
            <a:off x="8392514"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Tree>
    <p:extLst>
      <p:ext uri="{BB962C8B-B14F-4D97-AF65-F5344CB8AC3E}">
        <p14:creationId xmlns:p14="http://schemas.microsoft.com/office/powerpoint/2010/main" val="126698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6A96ED-63E6-A490-6410-9F80A30DEE6E}"/>
              </a:ext>
            </a:extLst>
          </p:cNvPr>
          <p:cNvSpPr/>
          <p:nvPr/>
        </p:nvSpPr>
        <p:spPr>
          <a:xfrm>
            <a:off x="5228700" y="1813192"/>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Unallocated</a:t>
            </a:r>
          </a:p>
          <a:p>
            <a:pPr algn="ctr"/>
            <a:r>
              <a:rPr lang="en-US" sz="1000" dirty="0">
                <a:solidFill>
                  <a:schemeClr val="tx1"/>
                </a:solidFill>
                <a:latin typeface="AVENIR LIGHT OBLIQUE" panose="020B0402020203090204" pitchFamily="34" charset="77"/>
              </a:rPr>
              <a:t>allocated = false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4" name="Rounded Rectangle 3">
            <a:extLst>
              <a:ext uri="{FF2B5EF4-FFF2-40B4-BE49-F238E27FC236}">
                <a16:creationId xmlns:a16="http://schemas.microsoft.com/office/drawing/2014/main" id="{0B5E81F6-80F2-4496-D4B1-E97229DF8C61}"/>
              </a:ext>
            </a:extLst>
          </p:cNvPr>
          <p:cNvSpPr/>
          <p:nvPr/>
        </p:nvSpPr>
        <p:spPr>
          <a:xfrm>
            <a:off x="5228700" y="3067279"/>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Allocated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5" name="Rounded Rectangle 4">
            <a:extLst>
              <a:ext uri="{FF2B5EF4-FFF2-40B4-BE49-F238E27FC236}">
                <a16:creationId xmlns:a16="http://schemas.microsoft.com/office/drawing/2014/main" id="{F99B66DA-E942-00CE-0484-74EC252B1978}"/>
              </a:ext>
            </a:extLst>
          </p:cNvPr>
          <p:cNvSpPr/>
          <p:nvPr/>
        </p:nvSpPr>
        <p:spPr>
          <a:xfrm>
            <a:off x="5228700" y="4321366"/>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Consumed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true</a:t>
            </a:r>
          </a:p>
          <a:p>
            <a:pPr algn="ctr"/>
            <a:r>
              <a:rPr lang="en-US" sz="1000" dirty="0">
                <a:solidFill>
                  <a:schemeClr val="tx1"/>
                </a:solidFill>
                <a:latin typeface="AVENIR LIGHT OBLIQUE" panose="020B0402020203090204" pitchFamily="34" charset="77"/>
              </a:rPr>
              <a:t>value = zeroed</a:t>
            </a:r>
          </a:p>
        </p:txBody>
      </p:sp>
      <p:cxnSp>
        <p:nvCxnSpPr>
          <p:cNvPr id="6" name="Straight Connector 5">
            <a:extLst>
              <a:ext uri="{FF2B5EF4-FFF2-40B4-BE49-F238E27FC236}">
                <a16:creationId xmlns:a16="http://schemas.microsoft.com/office/drawing/2014/main" id="{286CC8BF-C6C4-8016-25A7-0F58B65B5A82}"/>
              </a:ext>
            </a:extLst>
          </p:cNvPr>
          <p:cNvCxnSpPr>
            <a:cxnSpLocks/>
            <a:stCxn id="5" idx="0"/>
            <a:endCxn id="4" idx="2"/>
          </p:cNvCxnSpPr>
          <p:nvPr/>
        </p:nvCxnSpPr>
        <p:spPr>
          <a:xfrm flipV="1">
            <a:off x="6099033" y="3772359"/>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1C3D2D7-B45E-03F7-801A-3111052DAB30}"/>
              </a:ext>
            </a:extLst>
          </p:cNvPr>
          <p:cNvCxnSpPr>
            <a:cxnSpLocks/>
          </p:cNvCxnSpPr>
          <p:nvPr/>
        </p:nvCxnSpPr>
        <p:spPr>
          <a:xfrm flipV="1">
            <a:off x="5726778"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E2CDB-087F-6C52-33A2-94A1CDE8A89B}"/>
              </a:ext>
            </a:extLst>
          </p:cNvPr>
          <p:cNvCxnSpPr>
            <a:cxnSpLocks/>
          </p:cNvCxnSpPr>
          <p:nvPr/>
        </p:nvCxnSpPr>
        <p:spPr>
          <a:xfrm>
            <a:off x="6488296"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21FCA3F-A87E-3004-8D4D-9BC420CA6C38}"/>
              </a:ext>
            </a:extLst>
          </p:cNvPr>
          <p:cNvSpPr/>
          <p:nvPr/>
        </p:nvSpPr>
        <p:spPr>
          <a:xfrm>
            <a:off x="6602105" y="2597902"/>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Deallocate</a:t>
            </a:r>
          </a:p>
        </p:txBody>
      </p:sp>
      <p:sp>
        <p:nvSpPr>
          <p:cNvPr id="14" name="Rectangle 13">
            <a:extLst>
              <a:ext uri="{FF2B5EF4-FFF2-40B4-BE49-F238E27FC236}">
                <a16:creationId xmlns:a16="http://schemas.microsoft.com/office/drawing/2014/main" id="{E94D85FE-7FD1-E66D-BA1D-2DC630AA32B4}"/>
              </a:ext>
            </a:extLst>
          </p:cNvPr>
          <p:cNvSpPr/>
          <p:nvPr/>
        </p:nvSpPr>
        <p:spPr>
          <a:xfrm>
            <a:off x="4477658" y="2597901"/>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sz="1200" b="1" dirty="0">
                <a:solidFill>
                  <a:schemeClr val="tx1"/>
                </a:solidFill>
                <a:latin typeface="AVENIR LIGHT OBLIQUE" panose="020B0402020203090204" pitchFamily="34" charset="77"/>
              </a:rPr>
              <a:t>Allocate</a:t>
            </a:r>
          </a:p>
        </p:txBody>
      </p:sp>
      <p:sp>
        <p:nvSpPr>
          <p:cNvPr id="16" name="Rectangle 15">
            <a:extLst>
              <a:ext uri="{FF2B5EF4-FFF2-40B4-BE49-F238E27FC236}">
                <a16:creationId xmlns:a16="http://schemas.microsoft.com/office/drawing/2014/main" id="{B61EC95D-DF99-9AF9-0A03-4597516C6D99}"/>
              </a:ext>
            </a:extLst>
          </p:cNvPr>
          <p:cNvSpPr/>
          <p:nvPr/>
        </p:nvSpPr>
        <p:spPr>
          <a:xfrm>
            <a:off x="6214859" y="3849985"/>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
        <p:nvSpPr>
          <p:cNvPr id="17" name="Rectangle 16">
            <a:extLst>
              <a:ext uri="{FF2B5EF4-FFF2-40B4-BE49-F238E27FC236}">
                <a16:creationId xmlns:a16="http://schemas.microsoft.com/office/drawing/2014/main" id="{6263D0AF-51DC-EAF7-DE8F-DF05414A7A74}"/>
              </a:ext>
            </a:extLst>
          </p:cNvPr>
          <p:cNvSpPr/>
          <p:nvPr/>
        </p:nvSpPr>
        <p:spPr>
          <a:xfrm>
            <a:off x="573463" y="1573491"/>
            <a:ext cx="11045074" cy="3711017"/>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2" name="Straight Connector 1">
            <a:extLst>
              <a:ext uri="{FF2B5EF4-FFF2-40B4-BE49-F238E27FC236}">
                <a16:creationId xmlns:a16="http://schemas.microsoft.com/office/drawing/2014/main" id="{ED4B9408-F0C2-B5FD-7CB1-0F8EC95E85E0}"/>
              </a:ext>
            </a:extLst>
          </p:cNvPr>
          <p:cNvCxnSpPr>
            <a:cxnSpLocks/>
          </p:cNvCxnSpPr>
          <p:nvPr/>
        </p:nvCxnSpPr>
        <p:spPr>
          <a:xfrm>
            <a:off x="6969365" y="4689304"/>
            <a:ext cx="875771" cy="0"/>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2C02AE-44ED-CC6D-F507-D1C05F195F95}"/>
              </a:ext>
            </a:extLst>
          </p:cNvPr>
          <p:cNvCxnSpPr>
            <a:cxnSpLocks/>
          </p:cNvCxnSpPr>
          <p:nvPr/>
        </p:nvCxnSpPr>
        <p:spPr>
          <a:xfrm flipH="1">
            <a:off x="6969365" y="2168696"/>
            <a:ext cx="875771"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B34769-615F-2E94-A650-D716825876F4}"/>
              </a:ext>
            </a:extLst>
          </p:cNvPr>
          <p:cNvCxnSpPr>
            <a:cxnSpLocks/>
          </p:cNvCxnSpPr>
          <p:nvPr/>
        </p:nvCxnSpPr>
        <p:spPr>
          <a:xfrm>
            <a:off x="7845136" y="2168696"/>
            <a:ext cx="0" cy="2520608"/>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0F157EE-5EEE-875D-A0ED-9E23D9EE7C5A}"/>
              </a:ext>
            </a:extLst>
          </p:cNvPr>
          <p:cNvCxnSpPr>
            <a:cxnSpLocks/>
          </p:cNvCxnSpPr>
          <p:nvPr/>
        </p:nvCxnSpPr>
        <p:spPr>
          <a:xfrm flipH="1">
            <a:off x="6969365" y="2168696"/>
            <a:ext cx="529744"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F26BE90-F09A-1717-6D53-C16545A3F052}"/>
              </a:ext>
            </a:extLst>
          </p:cNvPr>
          <p:cNvSpPr/>
          <p:nvPr/>
        </p:nvSpPr>
        <p:spPr>
          <a:xfrm>
            <a:off x="7997775" y="3224946"/>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Tree>
    <p:extLst>
      <p:ext uri="{BB962C8B-B14F-4D97-AF65-F5344CB8AC3E}">
        <p14:creationId xmlns:p14="http://schemas.microsoft.com/office/powerpoint/2010/main" val="172655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335C3AA-55B7-D9E1-E2D0-492A8B4924AE}"/>
              </a:ext>
            </a:extLst>
          </p:cNvPr>
          <p:cNvGrpSpPr/>
          <p:nvPr/>
        </p:nvGrpSpPr>
        <p:grpSpPr>
          <a:xfrm>
            <a:off x="2227631" y="349624"/>
            <a:ext cx="6020930" cy="3227296"/>
            <a:chOff x="1608170" y="903262"/>
            <a:chExt cx="7197167" cy="3857772"/>
          </a:xfrm>
        </p:grpSpPr>
        <p:sp>
          <p:nvSpPr>
            <p:cNvPr id="58" name="Rectangle 57">
              <a:extLst>
                <a:ext uri="{FF2B5EF4-FFF2-40B4-BE49-F238E27FC236}">
                  <a16:creationId xmlns:a16="http://schemas.microsoft.com/office/drawing/2014/main" id="{CFA9D3F5-EA9C-C239-3DE1-636AA301B726}"/>
                </a:ext>
              </a:extLst>
            </p:cNvPr>
            <p:cNvSpPr/>
            <p:nvPr/>
          </p:nvSpPr>
          <p:spPr>
            <a:xfrm>
              <a:off x="1710266" y="903262"/>
              <a:ext cx="7095071" cy="347682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grpSp>
          <p:nvGrpSpPr>
            <p:cNvPr id="38" name="Group 37">
              <a:extLst>
                <a:ext uri="{FF2B5EF4-FFF2-40B4-BE49-F238E27FC236}">
                  <a16:creationId xmlns:a16="http://schemas.microsoft.com/office/drawing/2014/main" id="{6614D717-7023-32A4-BA17-43C4A7F3EBE2}"/>
                </a:ext>
              </a:extLst>
            </p:cNvPr>
            <p:cNvGrpSpPr/>
            <p:nvPr/>
          </p:nvGrpSpPr>
          <p:grpSpPr>
            <a:xfrm>
              <a:off x="2857275" y="2710155"/>
              <a:ext cx="5805787" cy="450370"/>
              <a:chOff x="2992741" y="1434512"/>
              <a:chExt cx="5805785" cy="450370"/>
            </a:xfrm>
          </p:grpSpPr>
          <p:sp>
            <p:nvSpPr>
              <p:cNvPr id="2" name="Rectangle 1">
                <a:extLst>
                  <a:ext uri="{FF2B5EF4-FFF2-40B4-BE49-F238E27FC236}">
                    <a16:creationId xmlns:a16="http://schemas.microsoft.com/office/drawing/2014/main" id="{21FFE80B-611C-D28C-92FE-0281BEE5B139}"/>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3" name="Rectangle 2">
                <a:extLst>
                  <a:ext uri="{FF2B5EF4-FFF2-40B4-BE49-F238E27FC236}">
                    <a16:creationId xmlns:a16="http://schemas.microsoft.com/office/drawing/2014/main" id="{57CC4531-681E-2164-90E7-81C149D4A6CF}"/>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4" name="Rectangle 3">
                <a:extLst>
                  <a:ext uri="{FF2B5EF4-FFF2-40B4-BE49-F238E27FC236}">
                    <a16:creationId xmlns:a16="http://schemas.microsoft.com/office/drawing/2014/main" id="{2B1023F1-DDB2-9690-6A49-894F15FB4E8A}"/>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sp>
            <p:nvSpPr>
              <p:cNvPr id="5" name="Rectangle 4">
                <a:extLst>
                  <a:ext uri="{FF2B5EF4-FFF2-40B4-BE49-F238E27FC236}">
                    <a16:creationId xmlns:a16="http://schemas.microsoft.com/office/drawing/2014/main" id="{3E739769-94E3-F161-4380-14EAEA66A3EE}"/>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6" name="Rectangle 5">
                <a:extLst>
                  <a:ext uri="{FF2B5EF4-FFF2-40B4-BE49-F238E27FC236}">
                    <a16:creationId xmlns:a16="http://schemas.microsoft.com/office/drawing/2014/main" id="{D3A22D3A-0969-2C49-0BDE-6542476E1EF0}"/>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7" name="Rectangle 6">
                <a:extLst>
                  <a:ext uri="{FF2B5EF4-FFF2-40B4-BE49-F238E27FC236}">
                    <a16:creationId xmlns:a16="http://schemas.microsoft.com/office/drawing/2014/main" id="{9B616E86-200A-0BD7-BC54-999EEFA723CE}"/>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8" name="Rectangle 7">
                <a:extLst>
                  <a:ext uri="{FF2B5EF4-FFF2-40B4-BE49-F238E27FC236}">
                    <a16:creationId xmlns:a16="http://schemas.microsoft.com/office/drawing/2014/main" id="{7994CED0-FDA2-AA71-2C9A-C1005938CDF5}"/>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9" name="Rectangle 8">
                <a:extLst>
                  <a:ext uri="{FF2B5EF4-FFF2-40B4-BE49-F238E27FC236}">
                    <a16:creationId xmlns:a16="http://schemas.microsoft.com/office/drawing/2014/main" id="{6685CAFA-DC62-1733-7F99-C935492D8900}"/>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0" name="Rectangle 9">
                <a:extLst>
                  <a:ext uri="{FF2B5EF4-FFF2-40B4-BE49-F238E27FC236}">
                    <a16:creationId xmlns:a16="http://schemas.microsoft.com/office/drawing/2014/main" id="{AF172717-B1BA-C13E-7138-D9C83F894FC3}"/>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1" name="Rectangle 10">
                <a:extLst>
                  <a:ext uri="{FF2B5EF4-FFF2-40B4-BE49-F238E27FC236}">
                    <a16:creationId xmlns:a16="http://schemas.microsoft.com/office/drawing/2014/main" id="{02D8F7F6-B804-3D16-BDC0-98AA992E01CC}"/>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2" name="Rectangle 11">
                <a:extLst>
                  <a:ext uri="{FF2B5EF4-FFF2-40B4-BE49-F238E27FC236}">
                    <a16:creationId xmlns:a16="http://schemas.microsoft.com/office/drawing/2014/main" id="{B5F2C9E7-2FC3-EB84-2BF8-33D343B9A8EF}"/>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bb</a:t>
                </a:r>
              </a:p>
            </p:txBody>
          </p:sp>
          <p:sp>
            <p:nvSpPr>
              <p:cNvPr id="13" name="Rectangle 12">
                <a:extLst>
                  <a:ext uri="{FF2B5EF4-FFF2-40B4-BE49-F238E27FC236}">
                    <a16:creationId xmlns:a16="http://schemas.microsoft.com/office/drawing/2014/main" id="{166891B7-F971-7B6F-194B-55A60C33DE67}"/>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cc</a:t>
                </a:r>
              </a:p>
            </p:txBody>
          </p:sp>
        </p:grpSp>
        <p:grpSp>
          <p:nvGrpSpPr>
            <p:cNvPr id="39" name="Group 38">
              <a:extLst>
                <a:ext uri="{FF2B5EF4-FFF2-40B4-BE49-F238E27FC236}">
                  <a16:creationId xmlns:a16="http://schemas.microsoft.com/office/drawing/2014/main" id="{CE159865-BA19-B45F-7A2D-8786FE250B47}"/>
                </a:ext>
              </a:extLst>
            </p:cNvPr>
            <p:cNvGrpSpPr/>
            <p:nvPr/>
          </p:nvGrpSpPr>
          <p:grpSpPr>
            <a:xfrm>
              <a:off x="2857275" y="3257667"/>
              <a:ext cx="5805787" cy="450370"/>
              <a:chOff x="2992741" y="1982024"/>
              <a:chExt cx="5805785" cy="450370"/>
            </a:xfrm>
          </p:grpSpPr>
          <p:sp>
            <p:nvSpPr>
              <p:cNvPr id="14" name="Rectangle 13">
                <a:extLst>
                  <a:ext uri="{FF2B5EF4-FFF2-40B4-BE49-F238E27FC236}">
                    <a16:creationId xmlns:a16="http://schemas.microsoft.com/office/drawing/2014/main" id="{22598AE5-EAA4-9595-894E-6767C8717425}"/>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8A1C7397-506B-9EA7-2085-171F5573989D}"/>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8D324AA1-2478-5C86-C923-A72EC466475F}"/>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FCA75F6-B6C7-B982-D677-000B9E2F36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0EDCAF0F-99DA-139E-D882-4681D2382B25}"/>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19" name="Rectangle 18">
                <a:extLst>
                  <a:ext uri="{FF2B5EF4-FFF2-40B4-BE49-F238E27FC236}">
                    <a16:creationId xmlns:a16="http://schemas.microsoft.com/office/drawing/2014/main" id="{A26E059C-9035-A87E-6562-BBC1C9CC70C5}"/>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0" name="Rectangle 19">
                <a:extLst>
                  <a:ext uri="{FF2B5EF4-FFF2-40B4-BE49-F238E27FC236}">
                    <a16:creationId xmlns:a16="http://schemas.microsoft.com/office/drawing/2014/main" id="{33F64225-21B4-BB4A-F897-6A135323ABDD}"/>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E5FB0495-4C33-99D4-AF56-5D8AC2827FEA}"/>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FCFF7DF-E7D1-9DF1-97C1-4B70C9A92CEC}"/>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8F39D505-F73A-EE75-2A63-363E2509C0B1}"/>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CF82F5C2-E69E-B5AA-B946-CEDD7D96DCEA}"/>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5" name="Rectangle 24">
                <a:extLst>
                  <a:ext uri="{FF2B5EF4-FFF2-40B4-BE49-F238E27FC236}">
                    <a16:creationId xmlns:a16="http://schemas.microsoft.com/office/drawing/2014/main" id="{9AD41B85-6993-2729-B6E7-8A54BAA56752}"/>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grpSp>
          <p:nvGrpSpPr>
            <p:cNvPr id="40" name="Group 39">
              <a:extLst>
                <a:ext uri="{FF2B5EF4-FFF2-40B4-BE49-F238E27FC236}">
                  <a16:creationId xmlns:a16="http://schemas.microsoft.com/office/drawing/2014/main" id="{822654FC-EFC2-DB6E-ECD3-C6D2F40648D3}"/>
                </a:ext>
              </a:extLst>
            </p:cNvPr>
            <p:cNvGrpSpPr/>
            <p:nvPr/>
          </p:nvGrpSpPr>
          <p:grpSpPr>
            <a:xfrm>
              <a:off x="2875519" y="3805179"/>
              <a:ext cx="5805788" cy="450370"/>
              <a:chOff x="2992741" y="1982024"/>
              <a:chExt cx="5805785" cy="450370"/>
            </a:xfrm>
          </p:grpSpPr>
          <p:sp>
            <p:nvSpPr>
              <p:cNvPr id="41" name="Rectangle 40">
                <a:extLst>
                  <a:ext uri="{FF2B5EF4-FFF2-40B4-BE49-F238E27FC236}">
                    <a16:creationId xmlns:a16="http://schemas.microsoft.com/office/drawing/2014/main" id="{8C4E2844-9A63-B0F8-948D-A4CC7B2E6522}"/>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2" name="Rectangle 41">
                <a:extLst>
                  <a:ext uri="{FF2B5EF4-FFF2-40B4-BE49-F238E27FC236}">
                    <a16:creationId xmlns:a16="http://schemas.microsoft.com/office/drawing/2014/main" id="{4FB404C9-B410-635E-1DA7-85646CBF8E2A}"/>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3" name="Rectangle 42">
                <a:extLst>
                  <a:ext uri="{FF2B5EF4-FFF2-40B4-BE49-F238E27FC236}">
                    <a16:creationId xmlns:a16="http://schemas.microsoft.com/office/drawing/2014/main" id="{44CC51E5-4761-2180-6EB7-6242437C29D8}"/>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4" name="Rectangle 43">
                <a:extLst>
                  <a:ext uri="{FF2B5EF4-FFF2-40B4-BE49-F238E27FC236}">
                    <a16:creationId xmlns:a16="http://schemas.microsoft.com/office/drawing/2014/main" id="{A068A7DA-5489-79EB-1232-46A4BA014307}"/>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C966BA66-E8B1-3F2D-E4E3-AEDA47E739D4}"/>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E0EE7B83-2866-E2B5-36B1-8934826F3771}"/>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363134AA-B85E-FA09-B268-55AE9AD118AB}"/>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8" name="Rectangle 47">
                <a:extLst>
                  <a:ext uri="{FF2B5EF4-FFF2-40B4-BE49-F238E27FC236}">
                    <a16:creationId xmlns:a16="http://schemas.microsoft.com/office/drawing/2014/main" id="{4A9A3A04-3227-0C94-D2D2-6B0772AF9A6D}"/>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9" name="Rectangle 48">
                <a:extLst>
                  <a:ext uri="{FF2B5EF4-FFF2-40B4-BE49-F238E27FC236}">
                    <a16:creationId xmlns:a16="http://schemas.microsoft.com/office/drawing/2014/main" id="{5B163C2D-9923-4D7E-EC16-2C891A7BB5DF}"/>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0" name="Rectangle 49">
                <a:extLst>
                  <a:ext uri="{FF2B5EF4-FFF2-40B4-BE49-F238E27FC236}">
                    <a16:creationId xmlns:a16="http://schemas.microsoft.com/office/drawing/2014/main" id="{44DA39C2-6694-7B92-B6FE-D2397FBE8B69}"/>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1" name="Rectangle 50">
                <a:extLst>
                  <a:ext uri="{FF2B5EF4-FFF2-40B4-BE49-F238E27FC236}">
                    <a16:creationId xmlns:a16="http://schemas.microsoft.com/office/drawing/2014/main" id="{D06FFEAD-F0A0-62F5-87F8-337E00D222C3}"/>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1FDFBBE6-196E-F383-5EAC-099F030D032B}"/>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B485E366-65B8-C3F8-68C9-1265B44194EA}"/>
                </a:ext>
              </a:extLst>
            </p:cNvPr>
            <p:cNvSpPr/>
            <p:nvPr/>
          </p:nvSpPr>
          <p:spPr>
            <a:xfrm>
              <a:off x="1817512" y="2710155"/>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A3E4EA7D-2DD2-FD0E-296A-27D946465E01}"/>
                </a:ext>
              </a:extLst>
            </p:cNvPr>
            <p:cNvSpPr/>
            <p:nvPr/>
          </p:nvSpPr>
          <p:spPr>
            <a:xfrm>
              <a:off x="1817512" y="3257667"/>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9A86F972-C4F3-609B-CE42-CE8C51C81C7D}"/>
                </a:ext>
              </a:extLst>
            </p:cNvPr>
            <p:cNvSpPr/>
            <p:nvPr/>
          </p:nvSpPr>
          <p:spPr>
            <a:xfrm>
              <a:off x="1817511" y="3805179"/>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56" name="Rectangle 55">
              <a:extLst>
                <a:ext uri="{FF2B5EF4-FFF2-40B4-BE49-F238E27FC236}">
                  <a16:creationId xmlns:a16="http://schemas.microsoft.com/office/drawing/2014/main" id="{5B6FF679-2202-DDEA-8891-30C3D9ED03A8}"/>
                </a:ext>
              </a:extLst>
            </p:cNvPr>
            <p:cNvSpPr/>
            <p:nvPr/>
          </p:nvSpPr>
          <p:spPr>
            <a:xfrm>
              <a:off x="1817511" y="2162643"/>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owned</a:t>
              </a:r>
            </a:p>
          </p:txBody>
        </p:sp>
        <p:sp>
          <p:nvSpPr>
            <p:cNvPr id="57" name="Rectangle 56">
              <a:extLst>
                <a:ext uri="{FF2B5EF4-FFF2-40B4-BE49-F238E27FC236}">
                  <a16:creationId xmlns:a16="http://schemas.microsoft.com/office/drawing/2014/main" id="{977C9252-3718-6E71-A4E9-C97F81AC05E1}"/>
                </a:ext>
              </a:extLst>
            </p:cNvPr>
            <p:cNvSpPr/>
            <p:nvPr/>
          </p:nvSpPr>
          <p:spPr>
            <a:xfrm>
              <a:off x="1817509" y="1615131"/>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59" name="Rectangle 58">
              <a:extLst>
                <a:ext uri="{FF2B5EF4-FFF2-40B4-BE49-F238E27FC236}">
                  <a16:creationId xmlns:a16="http://schemas.microsoft.com/office/drawing/2014/main" id="{5C6ACB0E-7FF0-CCA9-3F87-3E7147C38990}"/>
                </a:ext>
              </a:extLst>
            </p:cNvPr>
            <p:cNvSpPr/>
            <p:nvPr/>
          </p:nvSpPr>
          <p:spPr>
            <a:xfrm>
              <a:off x="2874334" y="2162643"/>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True</a:t>
              </a:r>
            </a:p>
          </p:txBody>
        </p:sp>
        <p:sp>
          <p:nvSpPr>
            <p:cNvPr id="60" name="Rectangle 59">
              <a:extLst>
                <a:ext uri="{FF2B5EF4-FFF2-40B4-BE49-F238E27FC236}">
                  <a16:creationId xmlns:a16="http://schemas.microsoft.com/office/drawing/2014/main" id="{4DBA8E60-3C19-6EAA-7D45-D43F124301B9}"/>
                </a:ext>
              </a:extLst>
            </p:cNvPr>
            <p:cNvSpPr/>
            <p:nvPr/>
          </p:nvSpPr>
          <p:spPr>
            <a:xfrm>
              <a:off x="2874333" y="1615131"/>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3823AD02-E0E0-4F35-9FC3-E64930F37BE5}"/>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Block</a:t>
              </a:r>
            </a:p>
          </p:txBody>
        </p:sp>
      </p:grpSp>
      <p:grpSp>
        <p:nvGrpSpPr>
          <p:cNvPr id="63" name="Group 62">
            <a:extLst>
              <a:ext uri="{FF2B5EF4-FFF2-40B4-BE49-F238E27FC236}">
                <a16:creationId xmlns:a16="http://schemas.microsoft.com/office/drawing/2014/main" id="{033D433C-D3C3-5801-EE2A-74C177E83006}"/>
              </a:ext>
            </a:extLst>
          </p:cNvPr>
          <p:cNvGrpSpPr/>
          <p:nvPr/>
        </p:nvGrpSpPr>
        <p:grpSpPr>
          <a:xfrm>
            <a:off x="2241078" y="3929764"/>
            <a:ext cx="3548764" cy="2744987"/>
            <a:chOff x="1608170" y="1479792"/>
            <a:chExt cx="4242042" cy="3281242"/>
          </a:xfrm>
        </p:grpSpPr>
        <p:sp>
          <p:nvSpPr>
            <p:cNvPr id="64" name="Rectangle 63">
              <a:extLst>
                <a:ext uri="{FF2B5EF4-FFF2-40B4-BE49-F238E27FC236}">
                  <a16:creationId xmlns:a16="http://schemas.microsoft.com/office/drawing/2014/main" id="{BEFDE861-A4D3-FF10-67C5-DD2AD289772B}"/>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83BE5DB4-2CD9-6968-6608-34005FF87CEA}"/>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4755B167-FBD1-A46F-3A24-E889A78B358B}"/>
                </a:ext>
              </a:extLst>
            </p:cNvPr>
            <p:cNvGrpSpPr/>
            <p:nvPr/>
          </p:nvGrpSpPr>
          <p:grpSpPr>
            <a:xfrm>
              <a:off x="2857275" y="3257668"/>
              <a:ext cx="1424082" cy="450370"/>
              <a:chOff x="2992741" y="1982024"/>
              <a:chExt cx="1424082" cy="450370"/>
            </a:xfrm>
          </p:grpSpPr>
          <p:sp>
            <p:nvSpPr>
              <p:cNvPr id="88" name="Rectangle 87">
                <a:extLst>
                  <a:ext uri="{FF2B5EF4-FFF2-40B4-BE49-F238E27FC236}">
                    <a16:creationId xmlns:a16="http://schemas.microsoft.com/office/drawing/2014/main" id="{21CDD3B1-A121-E19F-4394-C3EBDFDE1BBB}"/>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554FB325-DFCB-9701-D67D-97A7A3EC1AA2}"/>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B4F35A38-1D3E-7ABA-B71E-AEC7F8F0132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B3CC7A18-DEF6-DF28-B4B7-1D36FB575179}"/>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68" name="Rectangle 67">
              <a:extLst>
                <a:ext uri="{FF2B5EF4-FFF2-40B4-BE49-F238E27FC236}">
                  <a16:creationId xmlns:a16="http://schemas.microsoft.com/office/drawing/2014/main" id="{A52EC2BA-DF81-5191-2C0E-2665148C568D}"/>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4EE9F4D4-1824-7D80-C2A7-3312CC166B6F}"/>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B0EE5DA7-CAF9-CF4A-8360-9343F0132F55}"/>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BEBF0917-EC04-8142-FD4B-41845E8A5C17}"/>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6297C537-8DA4-338C-D588-A9D4548FE0BE}"/>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0974919C-5899-59EF-0709-1CCD9C9C7B30}"/>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2CB16491-DDAB-E325-DC33-84A25902CE98}"/>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C70F0DFA-5A59-C5C6-267F-ED51BF0F788F}"/>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grpSp>
        <p:nvGrpSpPr>
          <p:cNvPr id="113" name="Group 112">
            <a:extLst>
              <a:ext uri="{FF2B5EF4-FFF2-40B4-BE49-F238E27FC236}">
                <a16:creationId xmlns:a16="http://schemas.microsoft.com/office/drawing/2014/main" id="{AF03E23E-4EA8-E0CD-2E79-4E50520576FC}"/>
              </a:ext>
            </a:extLst>
          </p:cNvPr>
          <p:cNvGrpSpPr/>
          <p:nvPr/>
        </p:nvGrpSpPr>
        <p:grpSpPr>
          <a:xfrm>
            <a:off x="6546168" y="3929764"/>
            <a:ext cx="3548764" cy="2744987"/>
            <a:chOff x="1608170" y="1479792"/>
            <a:chExt cx="4242042" cy="3281242"/>
          </a:xfrm>
        </p:grpSpPr>
        <p:sp>
          <p:nvSpPr>
            <p:cNvPr id="114" name="Rectangle 113">
              <a:extLst>
                <a:ext uri="{FF2B5EF4-FFF2-40B4-BE49-F238E27FC236}">
                  <a16:creationId xmlns:a16="http://schemas.microsoft.com/office/drawing/2014/main" id="{8791B91A-E676-CFE3-66D9-BD47C107EE81}"/>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DCC80CBF-CDE0-8D84-D1C6-23115D040D6E}"/>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4</a:t>
              </a:r>
            </a:p>
          </p:txBody>
        </p:sp>
        <p:grpSp>
          <p:nvGrpSpPr>
            <p:cNvPr id="116" name="Group 115">
              <a:extLst>
                <a:ext uri="{FF2B5EF4-FFF2-40B4-BE49-F238E27FC236}">
                  <a16:creationId xmlns:a16="http://schemas.microsoft.com/office/drawing/2014/main" id="{DB68B746-9889-671D-908C-CD35D3A3E168}"/>
                </a:ext>
              </a:extLst>
            </p:cNvPr>
            <p:cNvGrpSpPr/>
            <p:nvPr/>
          </p:nvGrpSpPr>
          <p:grpSpPr>
            <a:xfrm>
              <a:off x="2857275" y="3257668"/>
              <a:ext cx="1910938" cy="450370"/>
              <a:chOff x="2992741" y="1982024"/>
              <a:chExt cx="1910938" cy="450370"/>
            </a:xfrm>
          </p:grpSpPr>
          <p:sp>
            <p:nvSpPr>
              <p:cNvPr id="126" name="Rectangle 125">
                <a:extLst>
                  <a:ext uri="{FF2B5EF4-FFF2-40B4-BE49-F238E27FC236}">
                    <a16:creationId xmlns:a16="http://schemas.microsoft.com/office/drawing/2014/main" id="{3514D044-D8C3-99CD-6164-71A6ABBCAD6E}"/>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sp>
            <p:nvSpPr>
              <p:cNvPr id="127" name="Rectangle 126">
                <a:extLst>
                  <a:ext uri="{FF2B5EF4-FFF2-40B4-BE49-F238E27FC236}">
                    <a16:creationId xmlns:a16="http://schemas.microsoft.com/office/drawing/2014/main" id="{32AE35C2-24B7-FD14-53AD-CF2D161AE980}"/>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88</a:t>
                </a:r>
              </a:p>
            </p:txBody>
          </p:sp>
          <p:sp>
            <p:nvSpPr>
              <p:cNvPr id="128" name="Rectangle 127">
                <a:extLst>
                  <a:ext uri="{FF2B5EF4-FFF2-40B4-BE49-F238E27FC236}">
                    <a16:creationId xmlns:a16="http://schemas.microsoft.com/office/drawing/2014/main" id="{CCA61E89-0E23-6941-0192-D51CB5F2F3F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99</a:t>
                </a:r>
              </a:p>
            </p:txBody>
          </p:sp>
          <p:sp>
            <p:nvSpPr>
              <p:cNvPr id="129" name="Rectangle 128">
                <a:extLst>
                  <a:ext uri="{FF2B5EF4-FFF2-40B4-BE49-F238E27FC236}">
                    <a16:creationId xmlns:a16="http://schemas.microsoft.com/office/drawing/2014/main" id="{56E5A615-2286-9C73-3D50-5EE92E64A8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a:t>
                </a:r>
              </a:p>
            </p:txBody>
          </p:sp>
        </p:grpSp>
        <p:sp>
          <p:nvSpPr>
            <p:cNvPr id="117" name="Rectangle 116">
              <a:extLst>
                <a:ext uri="{FF2B5EF4-FFF2-40B4-BE49-F238E27FC236}">
                  <a16:creationId xmlns:a16="http://schemas.microsoft.com/office/drawing/2014/main" id="{5DBF7AE1-845A-7494-402F-B9142FB23B52}"/>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56ED93DD-6873-F155-9CFF-1D8F164F322C}"/>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37378DDB-A91F-DD3B-2ABB-E7FC95EE5384}"/>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AF74DD1F-F1DA-48E4-B5B6-3C105874F01E}"/>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FF61B9E2-BA32-FB9C-6A8D-940AD0E5514B}"/>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1510E8B5-FF50-D545-B5D6-15E28EB60983}"/>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1C1B04F1-3160-59EA-0203-82D3600FAF5F}"/>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6</a:t>
              </a:r>
            </a:p>
          </p:txBody>
        </p:sp>
        <p:sp>
          <p:nvSpPr>
            <p:cNvPr id="124" name="Rectangle 123">
              <a:extLst>
                <a:ext uri="{FF2B5EF4-FFF2-40B4-BE49-F238E27FC236}">
                  <a16:creationId xmlns:a16="http://schemas.microsoft.com/office/drawing/2014/main" id="{C5EA2C4F-5033-C093-27D6-68E34C80D0C1}"/>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63B69857-827F-B47F-A306-F2C65CE4ABBD}"/>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cxnSp>
        <p:nvCxnSpPr>
          <p:cNvPr id="130" name="Straight Connector 129">
            <a:extLst>
              <a:ext uri="{FF2B5EF4-FFF2-40B4-BE49-F238E27FC236}">
                <a16:creationId xmlns:a16="http://schemas.microsoft.com/office/drawing/2014/main" id="{ECAC9B32-7C7B-2B51-8A78-FE9C46EF7744}"/>
              </a:ext>
            </a:extLst>
          </p:cNvPr>
          <p:cNvCxnSpPr>
            <a:cxnSpLocks/>
          </p:cNvCxnSpPr>
          <p:nvPr/>
        </p:nvCxnSpPr>
        <p:spPr>
          <a:xfrm>
            <a:off x="3447655" y="3240742"/>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BAF30D0-465A-7FB8-6694-3A29444C421A}"/>
              </a:ext>
            </a:extLst>
          </p:cNvPr>
          <p:cNvCxnSpPr>
            <a:cxnSpLocks/>
          </p:cNvCxnSpPr>
          <p:nvPr/>
        </p:nvCxnSpPr>
        <p:spPr>
          <a:xfrm>
            <a:off x="7768034" y="3258230"/>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AE1063DF-4D3A-10EA-FD34-8C2B84BDA6E6}"/>
              </a:ext>
            </a:extLst>
          </p:cNvPr>
          <p:cNvSpPr/>
          <p:nvPr/>
        </p:nvSpPr>
        <p:spPr>
          <a:xfrm>
            <a:off x="2410885" y="475375"/>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block_uuid</a:t>
            </a:r>
            <a:endParaRPr lang="en-US" sz="10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10E36F12-8A0E-F85F-CE1F-ED7E7DCF26EF}"/>
              </a:ext>
            </a:extLst>
          </p:cNvPr>
          <p:cNvSpPr/>
          <p:nvPr/>
        </p:nvSpPr>
        <p:spPr>
          <a:xfrm>
            <a:off x="3294991" y="475375"/>
            <a:ext cx="4842674"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c593d7e2-feae-4e8f-8cba-a3a61e037186</a:t>
            </a:r>
          </a:p>
        </p:txBody>
      </p:sp>
      <p:sp>
        <p:nvSpPr>
          <p:cNvPr id="137" name="Rectangle 136">
            <a:extLst>
              <a:ext uri="{FF2B5EF4-FFF2-40B4-BE49-F238E27FC236}">
                <a16:creationId xmlns:a16="http://schemas.microsoft.com/office/drawing/2014/main" id="{7F4AFF9C-4D4A-3577-517A-EAB9F4774BEE}"/>
              </a:ext>
            </a:extLst>
          </p:cNvPr>
          <p:cNvSpPr/>
          <p:nvPr/>
        </p:nvSpPr>
        <p:spPr>
          <a:xfrm>
            <a:off x="573463" y="209511"/>
            <a:ext cx="11045074" cy="6465239"/>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710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3534</TotalTime>
  <Words>447</Words>
  <Application>Microsoft Macintosh PowerPoint</Application>
  <PresentationFormat>Widescreen</PresentationFormat>
  <Paragraphs>273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164</cp:revision>
  <dcterms:created xsi:type="dcterms:W3CDTF">2025-09-02T17:02:45Z</dcterms:created>
  <dcterms:modified xsi:type="dcterms:W3CDTF">2025-10-06T03:52:34Z</dcterms:modified>
</cp:coreProperties>
</file>