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3" r:id="rId4"/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4718"/>
  </p:normalViewPr>
  <p:slideViewPr>
    <p:cSldViewPr snapToGrid="0">
      <p:cViewPr varScale="1">
        <p:scale>
          <a:sx n="109" d="100"/>
          <a:sy n="109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A7B373-2306-E4FA-7FF2-DA7699FB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64E02-6747-0671-6A48-B4D91245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8DDB8-40FB-D570-D005-002266AF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6A96ED-63E6-A490-6410-9F80A30DEE6E}"/>
              </a:ext>
            </a:extLst>
          </p:cNvPr>
          <p:cNvSpPr/>
          <p:nvPr/>
        </p:nvSpPr>
        <p:spPr>
          <a:xfrm>
            <a:off x="5228700" y="1813192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Unallocated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5E81F6-80F2-4496-D4B1-E97229DF8C61}"/>
              </a:ext>
            </a:extLst>
          </p:cNvPr>
          <p:cNvSpPr/>
          <p:nvPr/>
        </p:nvSpPr>
        <p:spPr>
          <a:xfrm>
            <a:off x="5228700" y="3067279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9B66DA-E942-00CE-0484-74EC252B1978}"/>
              </a:ext>
            </a:extLst>
          </p:cNvPr>
          <p:cNvSpPr/>
          <p:nvPr/>
        </p:nvSpPr>
        <p:spPr>
          <a:xfrm>
            <a:off x="5228700" y="4321366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zeroed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CC8BF-C6C4-8016-25A7-0F58B65B5A8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9033" y="3772359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3D2D7-B45E-03F7-801A-3111052DAB30}"/>
              </a:ext>
            </a:extLst>
          </p:cNvPr>
          <p:cNvCxnSpPr>
            <a:cxnSpLocks/>
          </p:cNvCxnSpPr>
          <p:nvPr/>
        </p:nvCxnSpPr>
        <p:spPr>
          <a:xfrm flipV="1">
            <a:off x="5726778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0E2CDB-087F-6C52-33A2-94A1CDE8A89B}"/>
              </a:ext>
            </a:extLst>
          </p:cNvPr>
          <p:cNvCxnSpPr>
            <a:cxnSpLocks/>
          </p:cNvCxnSpPr>
          <p:nvPr/>
        </p:nvCxnSpPr>
        <p:spPr>
          <a:xfrm>
            <a:off x="6488296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CA3F-A87E-3004-8D4D-9BC420CA6C38}"/>
              </a:ext>
            </a:extLst>
          </p:cNvPr>
          <p:cNvSpPr/>
          <p:nvPr/>
        </p:nvSpPr>
        <p:spPr>
          <a:xfrm>
            <a:off x="6602105" y="2597902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Deallocate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D85FE-7FD1-E66D-BA1D-2DC630AA32B4}"/>
              </a:ext>
            </a:extLst>
          </p:cNvPr>
          <p:cNvSpPr/>
          <p:nvPr/>
        </p:nvSpPr>
        <p:spPr>
          <a:xfrm>
            <a:off x="4477658" y="2597901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EC95D-DF99-9AF9-0A03-4597516C6D99}"/>
              </a:ext>
            </a:extLst>
          </p:cNvPr>
          <p:cNvSpPr/>
          <p:nvPr/>
        </p:nvSpPr>
        <p:spPr>
          <a:xfrm>
            <a:off x="6214859" y="3849985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3D0AF-51DC-EAF7-DE8F-DF05414A7A74}"/>
              </a:ext>
            </a:extLst>
          </p:cNvPr>
          <p:cNvSpPr/>
          <p:nvPr/>
        </p:nvSpPr>
        <p:spPr>
          <a:xfrm>
            <a:off x="573463" y="1573491"/>
            <a:ext cx="11045074" cy="37110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4B9408-F0C2-B5FD-7CB1-0F8EC95E85E0}"/>
              </a:ext>
            </a:extLst>
          </p:cNvPr>
          <p:cNvCxnSpPr>
            <a:cxnSpLocks/>
          </p:cNvCxnSpPr>
          <p:nvPr/>
        </p:nvCxnSpPr>
        <p:spPr>
          <a:xfrm>
            <a:off x="6969365" y="4689304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C02AE-44ED-CC6D-F507-D1C05F195F95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34769-615F-2E94-A650-D716825876F4}"/>
              </a:ext>
            </a:extLst>
          </p:cNvPr>
          <p:cNvCxnSpPr>
            <a:cxnSpLocks/>
          </p:cNvCxnSpPr>
          <p:nvPr/>
        </p:nvCxnSpPr>
        <p:spPr>
          <a:xfrm>
            <a:off x="7845136" y="2168696"/>
            <a:ext cx="0" cy="2520608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157EE-5EEE-875D-A0ED-9E23D9EE7C5A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529744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BE90-F09A-1717-6D53-C16545A3F052}"/>
              </a:ext>
            </a:extLst>
          </p:cNvPr>
          <p:cNvSpPr/>
          <p:nvPr/>
        </p:nvSpPr>
        <p:spPr>
          <a:xfrm>
            <a:off x="7997775" y="3224946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72655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335C3AA-55B7-D9E1-E2D0-492A8B4924AE}"/>
              </a:ext>
            </a:extLst>
          </p:cNvPr>
          <p:cNvGrpSpPr/>
          <p:nvPr/>
        </p:nvGrpSpPr>
        <p:grpSpPr>
          <a:xfrm>
            <a:off x="2227631" y="349624"/>
            <a:ext cx="6020930" cy="3227296"/>
            <a:chOff x="1608170" y="903262"/>
            <a:chExt cx="7197167" cy="385777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A9D3F5-EA9C-C239-3DE1-636AA301B726}"/>
                </a:ext>
              </a:extLst>
            </p:cNvPr>
            <p:cNvSpPr/>
            <p:nvPr/>
          </p:nvSpPr>
          <p:spPr>
            <a:xfrm>
              <a:off x="1710266" y="903262"/>
              <a:ext cx="7095071" cy="3476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11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14D717-7023-32A4-BA17-43C4A7F3EBE2}"/>
                </a:ext>
              </a:extLst>
            </p:cNvPr>
            <p:cNvGrpSpPr/>
            <p:nvPr/>
          </p:nvGrpSpPr>
          <p:grpSpPr>
            <a:xfrm>
              <a:off x="2857275" y="2710155"/>
              <a:ext cx="5805787" cy="450370"/>
              <a:chOff x="2992741" y="1434512"/>
              <a:chExt cx="5805785" cy="45037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FE80B-611C-D28C-92FE-0281BEE5B139}"/>
                  </a:ext>
                </a:extLst>
              </p:cNvPr>
              <p:cNvSpPr/>
              <p:nvPr/>
            </p:nvSpPr>
            <p:spPr>
              <a:xfrm>
                <a:off x="299274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CC4531-681E-2164-90E7-81C149D4A6CF}"/>
                  </a:ext>
                </a:extLst>
              </p:cNvPr>
              <p:cNvSpPr/>
              <p:nvPr/>
            </p:nvSpPr>
            <p:spPr>
              <a:xfrm>
                <a:off x="347959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1023F1-DDB2-9690-6A49-894F15FB4E8A}"/>
                  </a:ext>
                </a:extLst>
              </p:cNvPr>
              <p:cNvSpPr/>
              <p:nvPr/>
            </p:nvSpPr>
            <p:spPr>
              <a:xfrm>
                <a:off x="396645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739769-94E3-F161-4380-14EAEA66A3EE}"/>
                  </a:ext>
                </a:extLst>
              </p:cNvPr>
              <p:cNvSpPr/>
              <p:nvPr/>
            </p:nvSpPr>
            <p:spPr>
              <a:xfrm>
                <a:off x="445330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44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22D3A-0969-2C49-0BDE-6542476E1EF0}"/>
                  </a:ext>
                </a:extLst>
              </p:cNvPr>
              <p:cNvSpPr/>
              <p:nvPr/>
            </p:nvSpPr>
            <p:spPr>
              <a:xfrm>
                <a:off x="494016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55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616E86-200A-0BD7-BC54-999EEFA723CE}"/>
                  </a:ext>
                </a:extLst>
              </p:cNvPr>
              <p:cNvSpPr/>
              <p:nvPr/>
            </p:nvSpPr>
            <p:spPr>
              <a:xfrm>
                <a:off x="542702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94CED0-FDA2-AA71-2C9A-C1005938CDF5}"/>
                  </a:ext>
                </a:extLst>
              </p:cNvPr>
              <p:cNvSpPr/>
              <p:nvPr/>
            </p:nvSpPr>
            <p:spPr>
              <a:xfrm>
                <a:off x="591387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5CAFA-DC62-1733-7F99-C935492D8900}"/>
                  </a:ext>
                </a:extLst>
              </p:cNvPr>
              <p:cNvSpPr/>
              <p:nvPr/>
            </p:nvSpPr>
            <p:spPr>
              <a:xfrm>
                <a:off x="640073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72717-B1BA-C13E-7138-D9C83F894FC3}"/>
                  </a:ext>
                </a:extLst>
              </p:cNvPr>
              <p:cNvSpPr/>
              <p:nvPr/>
            </p:nvSpPr>
            <p:spPr>
              <a:xfrm>
                <a:off x="688758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D8F7F6-B804-3D16-BDC0-98AA992E01CC}"/>
                  </a:ext>
                </a:extLst>
              </p:cNvPr>
              <p:cNvSpPr/>
              <p:nvPr/>
            </p:nvSpPr>
            <p:spPr>
              <a:xfrm>
                <a:off x="737444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F2C9E7-2FC3-EB84-2BF8-33D343B9A8EF}"/>
                  </a:ext>
                </a:extLst>
              </p:cNvPr>
              <p:cNvSpPr/>
              <p:nvPr/>
            </p:nvSpPr>
            <p:spPr>
              <a:xfrm>
                <a:off x="786130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bb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891B7-F971-7B6F-194B-55A60C33DE67}"/>
                  </a:ext>
                </a:extLst>
              </p:cNvPr>
              <p:cNvSpPr/>
              <p:nvPr/>
            </p:nvSpPr>
            <p:spPr>
              <a:xfrm>
                <a:off x="8348156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cc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159865-BA19-B45F-7A2D-8786FE250B47}"/>
                </a:ext>
              </a:extLst>
            </p:cNvPr>
            <p:cNvGrpSpPr/>
            <p:nvPr/>
          </p:nvGrpSpPr>
          <p:grpSpPr>
            <a:xfrm>
              <a:off x="2857275" y="3257667"/>
              <a:ext cx="5805787" cy="450370"/>
              <a:chOff x="2992741" y="1982024"/>
              <a:chExt cx="5805785" cy="450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598AE5-EAA4-9595-894E-6767C8717425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C7397-506B-9EA7-2085-171F5573989D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324AA1-2478-5C86-C923-A72EC466475F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CA75F6-B6C7-B982-D677-000B9E2F36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DCAF0F-99DA-139E-D882-4681D2382B25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6E059C-9035-A87E-6562-BBC1C9CC70C5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F64225-21B4-BB4A-F897-6A135323ABDD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FB0495-4C33-99D4-AF56-5D8AC2827FEA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CFF7DF-E7D1-9DF1-97C1-4B70C9A92CEC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39D505-F73A-EE75-2A63-363E2509C0B1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82F5C2-E69E-B5AA-B946-CEDD7D96DCEA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41B85-6993-2729-B6E7-8A54BAA56752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2654FC-EFC2-DB6E-ECD3-C6D2F40648D3}"/>
                </a:ext>
              </a:extLst>
            </p:cNvPr>
            <p:cNvGrpSpPr/>
            <p:nvPr/>
          </p:nvGrpSpPr>
          <p:grpSpPr>
            <a:xfrm>
              <a:off x="2875519" y="3805179"/>
              <a:ext cx="5805788" cy="450370"/>
              <a:chOff x="2992741" y="1982024"/>
              <a:chExt cx="5805785" cy="4503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4E2844-9A63-B0F8-948D-A4CC7B2E6522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B404C9-B410-635E-1DA7-85646CBF8E2A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CC51E5-4761-2180-6EB7-6242437C29D8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68A7DA-5489-79EB-1232-46A4BA014307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66BA66-E8B1-3F2D-E4E3-AEDA47E739D4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EE7B83-2866-E2B5-36B1-8934826F3771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3134AA-B85E-FA09-B268-55AE9AD118AB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9A3A04-3227-0C94-D2D2-6B0772AF9A6D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163C2D-9923-4D7E-EC16-2C891A7BB5DF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DA39C2-6694-7B92-B6FE-D2397FBE8B69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6FFEAD-F0A0-62F5-87F8-337E00D222C3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FBBE6-196E-F383-5EAC-099F030D032B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85E366-65B8-C3F8-68C9-1265B44194EA}"/>
                </a:ext>
              </a:extLst>
            </p:cNvPr>
            <p:cNvSpPr/>
            <p:nvPr/>
          </p:nvSpPr>
          <p:spPr>
            <a:xfrm>
              <a:off x="1817512" y="2710155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E4EA7D-2DD2-FD0E-296A-27D946465E01}"/>
                </a:ext>
              </a:extLst>
            </p:cNvPr>
            <p:cNvSpPr/>
            <p:nvPr/>
          </p:nvSpPr>
          <p:spPr>
            <a:xfrm>
              <a:off x="1817512" y="3257667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allocated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86F972-C4F3-609B-CE42-CE8C51C81C7D}"/>
                </a:ext>
              </a:extLst>
            </p:cNvPr>
            <p:cNvSpPr/>
            <p:nvPr/>
          </p:nvSpPr>
          <p:spPr>
            <a:xfrm>
              <a:off x="1817511" y="3805179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6FF679-2202-DDEA-8891-30C3D9ED03A8}"/>
                </a:ext>
              </a:extLst>
            </p:cNvPr>
            <p:cNvSpPr/>
            <p:nvPr/>
          </p:nvSpPr>
          <p:spPr>
            <a:xfrm>
              <a:off x="1817511" y="2162643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owned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77C9252-3718-6E71-A4E9-C97F81AC05E1}"/>
                </a:ext>
              </a:extLst>
            </p:cNvPr>
            <p:cNvSpPr/>
            <p:nvPr/>
          </p:nvSpPr>
          <p:spPr>
            <a:xfrm>
              <a:off x="1817509" y="1615131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6ACB0E-7FF0-CCA9-3F87-3E7147C38990}"/>
                </a:ext>
              </a:extLst>
            </p:cNvPr>
            <p:cNvSpPr/>
            <p:nvPr/>
          </p:nvSpPr>
          <p:spPr>
            <a:xfrm>
              <a:off x="2874334" y="2162643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True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BA8E60-3C19-6EAA-7D45-D43F124301B9}"/>
                </a:ext>
              </a:extLst>
            </p:cNvPr>
            <p:cNvSpPr/>
            <p:nvPr/>
          </p:nvSpPr>
          <p:spPr>
            <a:xfrm>
              <a:off x="2874333" y="1615131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23AD02-E0E0-4F35-9FC3-E64930F37BE5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3D433C-D3C3-5801-EE2A-74C177E83006}"/>
              </a:ext>
            </a:extLst>
          </p:cNvPr>
          <p:cNvGrpSpPr/>
          <p:nvPr/>
        </p:nvGrpSpPr>
        <p:grpSpPr>
          <a:xfrm>
            <a:off x="2241078" y="3929764"/>
            <a:ext cx="3548764" cy="2744987"/>
            <a:chOff x="1608170" y="1479792"/>
            <a:chExt cx="4242042" cy="32812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DE861-A4D3-FF10-67C5-DD2AD289772B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BE5DB4-2CD9-6968-6608-34005FF87CEA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55B167-FBD1-A46F-3A24-E889A78B358B}"/>
                </a:ext>
              </a:extLst>
            </p:cNvPr>
            <p:cNvGrpSpPr/>
            <p:nvPr/>
          </p:nvGrpSpPr>
          <p:grpSpPr>
            <a:xfrm>
              <a:off x="2857275" y="3257668"/>
              <a:ext cx="1424082" cy="450370"/>
              <a:chOff x="2992741" y="1982024"/>
              <a:chExt cx="1424082" cy="45037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CDD3B1-A121-E19F-4394-C3EBDFDE1BBB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4FB325-DFCB-9701-D67D-97A7A3EC1AA2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F35A38-1D3E-7ABA-B71E-AEC7F8F0132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CC7A18-DEF6-DF28-B4B7-1D36FB575179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2EC2BA-DF81-5191-2C0E-2665148C568D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E9F4D4-1824-7D80-C2A7-3312CC166B6F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EE5DA7-CAF9-CF4A-8360-9343F0132F55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BF0917-EC04-8142-FD4B-41845E8A5C17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97C537-8DA4-338C-D588-A9D4548FE0BE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74919C-5899-59EF-0709-1CCD9C9C7B30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B16491-DDAB-E325-DC33-84A25902CE98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0F0DFA-5A59-C5C6-267F-ED51BF0F788F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03E23E-4EA8-E0CD-2E79-4E50520576FC}"/>
              </a:ext>
            </a:extLst>
          </p:cNvPr>
          <p:cNvGrpSpPr/>
          <p:nvPr/>
        </p:nvGrpSpPr>
        <p:grpSpPr>
          <a:xfrm>
            <a:off x="6546168" y="3929764"/>
            <a:ext cx="3548764" cy="2744987"/>
            <a:chOff x="1608170" y="1479792"/>
            <a:chExt cx="4242042" cy="32812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1B91A-E676-CFE3-66D9-BD47C107EE81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C80CBF-CDE0-8D84-D1C6-23115D040D6E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68B746-9889-671D-908C-CD35D3A3E168}"/>
                </a:ext>
              </a:extLst>
            </p:cNvPr>
            <p:cNvGrpSpPr/>
            <p:nvPr/>
          </p:nvGrpSpPr>
          <p:grpSpPr>
            <a:xfrm>
              <a:off x="2857275" y="3257668"/>
              <a:ext cx="1910938" cy="450370"/>
              <a:chOff x="2992741" y="1982024"/>
              <a:chExt cx="1910938" cy="45037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14D044-D8C3-99CD-6164-71A6ABBCAD6E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77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2AE35C2-24B7-FD14-53AD-CF2D161AE980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88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CA61E89-0E23-6941-0192-D51CB5F2F3F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99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6E5A615-2286-9C73-3D50-5EE92E64A8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aa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DBF7AE1-845A-7494-402F-B9142FB23B52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ED93DD-6873-F155-9CFF-1D8F164F322C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378DDB-A91F-DD3B-2ABB-E7FC95EE5384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74DD1F-F1DA-48E4-B5B6-3C105874F01E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61B9E2-BA32-FB9C-6A8D-940AD0E5514B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10E8B5-FF50-D545-B5D6-15E28EB60983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C1B04F1-3160-59EA-0203-82D3600FAF5F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5EA2C4F-5033-C093-27D6-68E34C80D0C1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B69857-827F-B47F-A306-F2C65CE4ABBD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AC9B32-7C7B-2B51-8A78-FE9C46EF7744}"/>
              </a:ext>
            </a:extLst>
          </p:cNvPr>
          <p:cNvCxnSpPr>
            <a:cxnSpLocks/>
          </p:cNvCxnSpPr>
          <p:nvPr/>
        </p:nvCxnSpPr>
        <p:spPr>
          <a:xfrm>
            <a:off x="3447655" y="3240742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AF30D0-465A-7FB8-6694-3A29444C421A}"/>
              </a:ext>
            </a:extLst>
          </p:cNvPr>
          <p:cNvCxnSpPr>
            <a:cxnSpLocks/>
          </p:cNvCxnSpPr>
          <p:nvPr/>
        </p:nvCxnSpPr>
        <p:spPr>
          <a:xfrm>
            <a:off x="7768034" y="3258230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063DF-4D3A-10EA-FD34-8C2B84BDA6E6}"/>
              </a:ext>
            </a:extLst>
          </p:cNvPr>
          <p:cNvSpPr/>
          <p:nvPr/>
        </p:nvSpPr>
        <p:spPr>
          <a:xfrm>
            <a:off x="2410885" y="475375"/>
            <a:ext cx="839311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err="1">
                <a:solidFill>
                  <a:schemeClr val="tx1"/>
                </a:solidFill>
                <a:latin typeface="Avenir Book" panose="02000503020000020003" pitchFamily="2" charset="0"/>
              </a:rPr>
              <a:t>block_uuid</a:t>
            </a:r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E36F12-8A0E-F85F-CE1F-ED7E7DCF26EF}"/>
              </a:ext>
            </a:extLst>
          </p:cNvPr>
          <p:cNvSpPr/>
          <p:nvPr/>
        </p:nvSpPr>
        <p:spPr>
          <a:xfrm>
            <a:off x="3294991" y="475375"/>
            <a:ext cx="4842674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c593d7e2-feae-4e8f-8cba-a3a61e037186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4AFF9C-4D4A-3577-517A-EAB9F4774BEE}"/>
              </a:ext>
            </a:extLst>
          </p:cNvPr>
          <p:cNvSpPr/>
          <p:nvPr/>
        </p:nvSpPr>
        <p:spPr>
          <a:xfrm>
            <a:off x="573463" y="209511"/>
            <a:ext cx="11045074" cy="646523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182</Words>
  <Application>Microsoft Macintosh PowerPoint</Application>
  <PresentationFormat>Widescreen</PresentationFormat>
  <Paragraphs>136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83</cp:revision>
  <dcterms:created xsi:type="dcterms:W3CDTF">2025-09-02T17:02:45Z</dcterms:created>
  <dcterms:modified xsi:type="dcterms:W3CDTF">2025-09-25T09:43:32Z</dcterms:modified>
</cp:coreProperties>
</file>