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67"/>
    <p:restoredTop sz="94718"/>
  </p:normalViewPr>
  <p:slideViewPr>
    <p:cSldViewPr snapToGrid="0">
      <p:cViewPr>
        <p:scale>
          <a:sx n="187" d="100"/>
          <a:sy n="187" d="100"/>
        </p:scale>
        <p:origin x="-656" y="-2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C4A6C0-F2EC-FC45-B98B-ED31D507F3F3}" type="datetimeFigureOut">
              <a:rPr lang="en-US" smtClean="0"/>
              <a:t>9/3/25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526F2C-6B23-EF40-8ED8-C98EB9754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8212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526F2C-6B23-EF40-8ED8-C98EB975494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6059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4ED44-4CC1-C34D-A2A8-D040F6A762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E41D16-5BE7-AEBF-8986-5E7F238A55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BBD3D7-7511-9B62-3BB5-963C4EC6D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2B2FD-E7C2-BB4E-8CD5-3A0929CC3D5F}" type="datetimeFigureOut">
              <a:rPr lang="en-US" smtClean="0"/>
              <a:t>9/3/25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2362FD-C61E-7CA3-3FC8-3FC25CED5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55B3F5-A96D-60A9-57A4-134EB9E2B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CB105-B86C-1648-8D60-9ACD7A01A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292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62E37-FA86-BC3C-7160-9D54551AD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845662-6E6B-D84F-D5AE-921A2537D2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3146B0-80EE-5084-4F74-6D659D176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2B2FD-E7C2-BB4E-8CD5-3A0929CC3D5F}" type="datetimeFigureOut">
              <a:rPr lang="en-US" smtClean="0"/>
              <a:t>9/3/25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C72F2-00F9-2437-3612-5EF5BD04B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039B95-19FA-2098-F72B-4EAAE0FA9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CB105-B86C-1648-8D60-9ACD7A01A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067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A76225-04B0-0E5F-4974-9543C04C30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C22E2D-EE47-3DD8-653C-C8598710F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6B61A7-A4C6-D36C-B973-A7A166103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2B2FD-E7C2-BB4E-8CD5-3A0929CC3D5F}" type="datetimeFigureOut">
              <a:rPr lang="en-US" smtClean="0"/>
              <a:t>9/3/25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697C79-56F5-EB34-150D-233C37A8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8E1CFA-4A30-571E-03D0-FF5D6FF25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CB105-B86C-1648-8D60-9ACD7A01A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474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4DA3E-81C6-3FB7-9ECD-793A3C40E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FEE1D-AF5F-2C1C-7FD2-24B8779C59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4E38E3-02B0-D40C-30B0-D5CA4AC05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2B2FD-E7C2-BB4E-8CD5-3A0929CC3D5F}" type="datetimeFigureOut">
              <a:rPr lang="en-US" smtClean="0"/>
              <a:t>9/3/25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0D6686-AAF2-4B78-362B-825C1BF8C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A228C7-C12C-CA95-7B38-C6D5EE929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CB105-B86C-1648-8D60-9ACD7A01A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509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A798B-A8C9-BE65-028A-5FFDE00BD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098EDF-F598-B0B3-0085-120D239C48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A080A8-828C-5215-6A9C-893E90462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2B2FD-E7C2-BB4E-8CD5-3A0929CC3D5F}" type="datetimeFigureOut">
              <a:rPr lang="en-US" smtClean="0"/>
              <a:t>9/3/25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2B5282-5BEB-CE3A-4213-7A9A5C156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38811A-F973-4670-6324-16ECEE04B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CB105-B86C-1648-8D60-9ACD7A01A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682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5ACFA-88EA-B8FB-0768-5B48306F4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00F59F-C2D0-80F3-9341-C43A325699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3C8791-B3F7-82AD-0D67-76132DC478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1A0DD7-FE40-3189-F58D-A71168148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2B2FD-E7C2-BB4E-8CD5-3A0929CC3D5F}" type="datetimeFigureOut">
              <a:rPr lang="en-US" smtClean="0"/>
              <a:t>9/3/25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B9940D-9E26-E0B1-2F38-E17E62C6B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AE45E0-06B4-6BB1-5C50-B0203B41B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CB105-B86C-1648-8D60-9ACD7A01A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997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688D1-C54F-11AC-5884-787481650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C17403-2D19-7ACF-CAD5-A9EC953143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2FB836-912A-D580-76A1-8ACB59FFA3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A2205F-8F04-905D-FF97-69CDFBE4C4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1E1A85-A23C-D5E2-AA68-C5D5C3EF33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CF2DA4-40F9-10D4-D9BD-E905A1E8F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2B2FD-E7C2-BB4E-8CD5-3A0929CC3D5F}" type="datetimeFigureOut">
              <a:rPr lang="en-US" smtClean="0"/>
              <a:t>9/3/25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9E7FB3-1552-5282-B96C-A72F2825C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85E62F-E405-E0A8-1C6B-A1242050B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CB105-B86C-1648-8D60-9ACD7A01A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621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AA84C-21C7-4F60-A77B-44F3034B1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85FB25-2C1C-EB1E-A104-A607E2AB1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2B2FD-E7C2-BB4E-8CD5-3A0929CC3D5F}" type="datetimeFigureOut">
              <a:rPr lang="en-US" smtClean="0"/>
              <a:t>9/3/25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48D5C6-BD5A-7D06-EB7D-BDEAADF40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7D86CD-FE90-6053-B12F-A43012245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CB105-B86C-1648-8D60-9ACD7A01A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365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1A191A-E9E3-C58C-47F0-40F06A612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2B2FD-E7C2-BB4E-8CD5-3A0929CC3D5F}" type="datetimeFigureOut">
              <a:rPr lang="en-US" smtClean="0"/>
              <a:t>9/3/25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32121A-DA3D-81C1-C40A-9114F8356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D0810F-5FF5-E1D4-789D-69A2F08F2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CB105-B86C-1648-8D60-9ACD7A01A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192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D6EB1-0D5E-9FF8-AA21-7ED79A8DA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D6A2D-7096-CFE9-B0B0-4EEBF539B3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46B927-A5BF-998B-F498-2DE5CC497D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F708BA-672F-EE8E-D1B2-CD044E1B3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2B2FD-E7C2-BB4E-8CD5-3A0929CC3D5F}" type="datetimeFigureOut">
              <a:rPr lang="en-US" smtClean="0"/>
              <a:t>9/3/25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B5E495-E30C-E502-F544-57A0EC4DE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E5A36E-1F76-5F67-032F-A71E12C38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CB105-B86C-1648-8D60-9ACD7A01A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216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0E589-06D3-ED45-16A3-206F6B2C9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18D91B-D39C-0BB9-4E5D-EF0DE84BB5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2D1E5A-E2DA-4190-95B6-33A6A48809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2A1EE8-EF46-A76C-DEE5-16756F5FD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2B2FD-E7C2-BB4E-8CD5-3A0929CC3D5F}" type="datetimeFigureOut">
              <a:rPr lang="en-US" smtClean="0"/>
              <a:t>9/3/25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935046-2E62-4F88-4BB3-E4E5A987E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48A5F3-2390-8DB7-C735-BA8C4BA62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CB105-B86C-1648-8D60-9ACD7A01A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47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17BE5C-B422-8D48-B1B4-B3985D628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D2B0BC-CB32-CA48-A8D6-3F41651C89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85B80A-C726-5839-B01B-CB4F243562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E32B2FD-E7C2-BB4E-8CD5-3A0929CC3D5F}" type="datetimeFigureOut">
              <a:rPr lang="en-US" smtClean="0"/>
              <a:t>9/3/25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95527A-1614-14E9-11D1-48E897BF4C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79C63-3ED7-5B9B-16FB-73BC959875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BECB105-B86C-1648-8D60-9ACD7A01A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320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Rectangle 104">
            <a:extLst>
              <a:ext uri="{FF2B5EF4-FFF2-40B4-BE49-F238E27FC236}">
                <a16:creationId xmlns:a16="http://schemas.microsoft.com/office/drawing/2014/main" id="{A29E7745-C67A-C92C-FE93-C508ADED6006}"/>
              </a:ext>
            </a:extLst>
          </p:cNvPr>
          <p:cNvSpPr/>
          <p:nvPr/>
        </p:nvSpPr>
        <p:spPr>
          <a:xfrm>
            <a:off x="575426" y="1027238"/>
            <a:ext cx="11045074" cy="4078162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  <a:latin typeface="Avenir Book" panose="02000503020000020003" pitchFamily="2" charset="0"/>
            </a:endParaRP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43DC83E2-F07D-5DB3-8C16-7C7ECB4570D6}"/>
              </a:ext>
            </a:extLst>
          </p:cNvPr>
          <p:cNvCxnSpPr>
            <a:cxnSpLocks/>
            <a:stCxn id="13" idx="2"/>
            <a:endCxn id="4" idx="0"/>
          </p:cNvCxnSpPr>
          <p:nvPr/>
        </p:nvCxnSpPr>
        <p:spPr>
          <a:xfrm flipH="1">
            <a:off x="4505683" y="3339574"/>
            <a:ext cx="4348200" cy="752141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C3F43D9D-9AF0-CCAF-F0D3-11DCF9F1362C}"/>
              </a:ext>
            </a:extLst>
          </p:cNvPr>
          <p:cNvCxnSpPr>
            <a:cxnSpLocks/>
            <a:stCxn id="13" idx="2"/>
            <a:endCxn id="5" idx="0"/>
          </p:cNvCxnSpPr>
          <p:nvPr/>
        </p:nvCxnSpPr>
        <p:spPr>
          <a:xfrm flipH="1">
            <a:off x="5592733" y="3339574"/>
            <a:ext cx="3261150" cy="752141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F5558867-1A8B-7693-D299-62B28431C106}"/>
              </a:ext>
            </a:extLst>
          </p:cNvPr>
          <p:cNvCxnSpPr>
            <a:cxnSpLocks/>
            <a:stCxn id="13" idx="2"/>
            <a:endCxn id="6" idx="0"/>
          </p:cNvCxnSpPr>
          <p:nvPr/>
        </p:nvCxnSpPr>
        <p:spPr>
          <a:xfrm flipH="1">
            <a:off x="6679783" y="3339574"/>
            <a:ext cx="2174100" cy="752141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0EAFF962-3AE7-ACF2-ED52-0DCED2444DAB}"/>
              </a:ext>
            </a:extLst>
          </p:cNvPr>
          <p:cNvCxnSpPr>
            <a:cxnSpLocks/>
            <a:endCxn id="7" idx="0"/>
          </p:cNvCxnSpPr>
          <p:nvPr/>
        </p:nvCxnSpPr>
        <p:spPr>
          <a:xfrm flipH="1">
            <a:off x="7766833" y="3339574"/>
            <a:ext cx="1087049" cy="752141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4C60AA7E-6D0A-E3D4-7CB5-9437BDCF1DD6}"/>
              </a:ext>
            </a:extLst>
          </p:cNvPr>
          <p:cNvCxnSpPr>
            <a:cxnSpLocks/>
            <a:stCxn id="13" idx="2"/>
            <a:endCxn id="8" idx="0"/>
          </p:cNvCxnSpPr>
          <p:nvPr/>
        </p:nvCxnSpPr>
        <p:spPr>
          <a:xfrm>
            <a:off x="8853883" y="3339574"/>
            <a:ext cx="0" cy="752141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80F9426D-3438-65CF-39CB-F9907EA78182}"/>
              </a:ext>
            </a:extLst>
          </p:cNvPr>
          <p:cNvCxnSpPr>
            <a:cxnSpLocks/>
            <a:stCxn id="11" idx="2"/>
            <a:endCxn id="4" idx="0"/>
          </p:cNvCxnSpPr>
          <p:nvPr/>
        </p:nvCxnSpPr>
        <p:spPr>
          <a:xfrm flipH="1">
            <a:off x="4505683" y="3339574"/>
            <a:ext cx="2174100" cy="752141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2B3AF7C0-153F-6585-4B30-38598789E66E}"/>
              </a:ext>
            </a:extLst>
          </p:cNvPr>
          <p:cNvCxnSpPr>
            <a:cxnSpLocks/>
            <a:stCxn id="11" idx="2"/>
            <a:endCxn id="5" idx="0"/>
          </p:cNvCxnSpPr>
          <p:nvPr/>
        </p:nvCxnSpPr>
        <p:spPr>
          <a:xfrm flipH="1">
            <a:off x="5592733" y="3339574"/>
            <a:ext cx="1087050" cy="752141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46752145-22C9-0636-B60E-6661B74FD883}"/>
              </a:ext>
            </a:extLst>
          </p:cNvPr>
          <p:cNvCxnSpPr>
            <a:cxnSpLocks/>
            <a:stCxn id="11" idx="2"/>
            <a:endCxn id="6" idx="0"/>
          </p:cNvCxnSpPr>
          <p:nvPr/>
        </p:nvCxnSpPr>
        <p:spPr>
          <a:xfrm>
            <a:off x="6679783" y="3339574"/>
            <a:ext cx="0" cy="752141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5B1D6E2E-2A17-008F-1000-70797E28FB1D}"/>
              </a:ext>
            </a:extLst>
          </p:cNvPr>
          <p:cNvCxnSpPr>
            <a:cxnSpLocks/>
            <a:stCxn id="11" idx="2"/>
            <a:endCxn id="7" idx="0"/>
          </p:cNvCxnSpPr>
          <p:nvPr/>
        </p:nvCxnSpPr>
        <p:spPr>
          <a:xfrm>
            <a:off x="6679783" y="3339574"/>
            <a:ext cx="1087050" cy="752141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84DFAA05-C03B-C363-BFC4-BAE7238EBA81}"/>
              </a:ext>
            </a:extLst>
          </p:cNvPr>
          <p:cNvCxnSpPr>
            <a:cxnSpLocks/>
            <a:stCxn id="11" idx="2"/>
            <a:endCxn id="8" idx="0"/>
          </p:cNvCxnSpPr>
          <p:nvPr/>
        </p:nvCxnSpPr>
        <p:spPr>
          <a:xfrm>
            <a:off x="6679783" y="3339574"/>
            <a:ext cx="2174100" cy="752141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D6411406-B153-8594-68E2-99D75F80EC06}"/>
              </a:ext>
            </a:extLst>
          </p:cNvPr>
          <p:cNvSpPr/>
          <p:nvPr/>
        </p:nvSpPr>
        <p:spPr>
          <a:xfrm>
            <a:off x="4193644" y="4091715"/>
            <a:ext cx="624078" cy="624078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VENIR LIGHT OBLIQUE" panose="020B0402020203090204" pitchFamily="34" charset="77"/>
              </a:rPr>
              <a:t>Hank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1972E50-50E0-9B35-94AC-F9432366E4E5}"/>
              </a:ext>
            </a:extLst>
          </p:cNvPr>
          <p:cNvSpPr/>
          <p:nvPr/>
        </p:nvSpPr>
        <p:spPr>
          <a:xfrm>
            <a:off x="5280694" y="4091715"/>
            <a:ext cx="624078" cy="624078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VENIR LIGHT OBLIQUE" panose="020B0402020203090204" pitchFamily="34" charset="77"/>
              </a:rPr>
              <a:t>Helen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4BD210C-EE9B-7BC0-0DED-2F7F80246D9F}"/>
              </a:ext>
            </a:extLst>
          </p:cNvPr>
          <p:cNvSpPr/>
          <p:nvPr/>
        </p:nvSpPr>
        <p:spPr>
          <a:xfrm>
            <a:off x="6367744" y="4091715"/>
            <a:ext cx="624078" cy="624078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VENIR LIGHT OBLIQUE" panose="020B0402020203090204" pitchFamily="34" charset="77"/>
              </a:rPr>
              <a:t>Hilary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BAEA3B1-D2A3-3985-02D8-5BAC0EDF8BF1}"/>
              </a:ext>
            </a:extLst>
          </p:cNvPr>
          <p:cNvSpPr/>
          <p:nvPr/>
        </p:nvSpPr>
        <p:spPr>
          <a:xfrm>
            <a:off x="7454794" y="4091715"/>
            <a:ext cx="624078" cy="624078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VENIR LIGHT OBLIQUE" panose="020B0402020203090204" pitchFamily="34" charset="77"/>
              </a:rPr>
              <a:t>Holly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E6B7637-B61E-807C-9A15-6CD2B3116F8A}"/>
              </a:ext>
            </a:extLst>
          </p:cNvPr>
          <p:cNvSpPr/>
          <p:nvPr/>
        </p:nvSpPr>
        <p:spPr>
          <a:xfrm>
            <a:off x="8541844" y="4091715"/>
            <a:ext cx="624078" cy="624078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VENIR LIGHT OBLIQUE" panose="020B0402020203090204" pitchFamily="34" charset="77"/>
              </a:rPr>
              <a:t>Hugo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C701B1A-54AF-6D93-7B57-58A5B6214C0F}"/>
              </a:ext>
            </a:extLst>
          </p:cNvPr>
          <p:cNvSpPr/>
          <p:nvPr/>
        </p:nvSpPr>
        <p:spPr>
          <a:xfrm>
            <a:off x="4193644" y="2715496"/>
            <a:ext cx="624078" cy="624078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venir Book" panose="02000503020000020003" pitchFamily="2" charset="0"/>
              </a:rPr>
              <a:t>Carol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0913BF0-C06A-DB3B-F101-AA4CDFD57311}"/>
              </a:ext>
            </a:extLst>
          </p:cNvPr>
          <p:cNvSpPr/>
          <p:nvPr/>
        </p:nvSpPr>
        <p:spPr>
          <a:xfrm>
            <a:off x="5280694" y="2715496"/>
            <a:ext cx="624078" cy="624078"/>
          </a:xfrm>
          <a:prstGeom prst="rect">
            <a:avLst/>
          </a:prstGeom>
          <a:solidFill>
            <a:schemeClr val="tx2">
              <a:lumMod val="10000"/>
              <a:lumOff val="90000"/>
              <a:alpha val="19903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>
                    <a:lumMod val="85000"/>
                  </a:schemeClr>
                </a:solidFill>
                <a:latin typeface="Avenir Book" panose="02000503020000020003" pitchFamily="2" charset="0"/>
              </a:rPr>
              <a:t>Celia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2A38901-E281-F31E-D947-308228F7B232}"/>
              </a:ext>
            </a:extLst>
          </p:cNvPr>
          <p:cNvSpPr/>
          <p:nvPr/>
        </p:nvSpPr>
        <p:spPr>
          <a:xfrm>
            <a:off x="6367744" y="2715496"/>
            <a:ext cx="624078" cy="624078"/>
          </a:xfrm>
          <a:prstGeom prst="rect">
            <a:avLst/>
          </a:prstGeom>
          <a:solidFill>
            <a:schemeClr val="tx2">
              <a:lumMod val="10000"/>
              <a:lumOff val="90000"/>
              <a:alpha val="19903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>
                    <a:lumMod val="85000"/>
                  </a:schemeClr>
                </a:solidFill>
                <a:latin typeface="Avenir Book" panose="02000503020000020003" pitchFamily="2" charset="0"/>
              </a:rPr>
              <a:t>Cindy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242568C-4A5F-7FE6-60F0-E3940D69D56E}"/>
              </a:ext>
            </a:extLst>
          </p:cNvPr>
          <p:cNvSpPr/>
          <p:nvPr/>
        </p:nvSpPr>
        <p:spPr>
          <a:xfrm>
            <a:off x="7454794" y="2715496"/>
            <a:ext cx="624078" cy="624078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venir Book" panose="02000503020000020003" pitchFamily="2" charset="0"/>
              </a:rPr>
              <a:t>Conny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F1C3558-BEB6-35AE-7204-8BFF43210652}"/>
              </a:ext>
            </a:extLst>
          </p:cNvPr>
          <p:cNvSpPr/>
          <p:nvPr/>
        </p:nvSpPr>
        <p:spPr>
          <a:xfrm>
            <a:off x="8541844" y="2715496"/>
            <a:ext cx="624078" cy="624078"/>
          </a:xfrm>
          <a:prstGeom prst="rect">
            <a:avLst/>
          </a:prstGeom>
          <a:solidFill>
            <a:schemeClr val="tx2">
              <a:lumMod val="10000"/>
              <a:lumOff val="90000"/>
              <a:alpha val="19903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>
                    <a:lumMod val="85000"/>
                  </a:schemeClr>
                </a:solidFill>
                <a:latin typeface="Avenir Book" panose="02000503020000020003" pitchFamily="2" charset="0"/>
              </a:rPr>
              <a:t>Curtis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A9BAF2-1919-A712-EE1E-D8E91B16FF64}"/>
              </a:ext>
            </a:extLst>
          </p:cNvPr>
          <p:cNvCxnSpPr>
            <a:cxnSpLocks/>
            <a:stCxn id="10" idx="2"/>
            <a:endCxn id="4" idx="0"/>
          </p:cNvCxnSpPr>
          <p:nvPr/>
        </p:nvCxnSpPr>
        <p:spPr>
          <a:xfrm flipH="1">
            <a:off x="4505683" y="3339574"/>
            <a:ext cx="1087050" cy="752141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82FDD7B5-23FD-B5C2-812A-2B03EB78DB36}"/>
              </a:ext>
            </a:extLst>
          </p:cNvPr>
          <p:cNvCxnSpPr>
            <a:cxnSpLocks/>
            <a:stCxn id="10" idx="2"/>
            <a:endCxn id="5" idx="0"/>
          </p:cNvCxnSpPr>
          <p:nvPr/>
        </p:nvCxnSpPr>
        <p:spPr>
          <a:xfrm>
            <a:off x="5592733" y="3339574"/>
            <a:ext cx="0" cy="752141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8F045AD-50CB-3158-0BBE-6CA1AB0C57E1}"/>
              </a:ext>
            </a:extLst>
          </p:cNvPr>
          <p:cNvCxnSpPr>
            <a:cxnSpLocks/>
            <a:stCxn id="10" idx="2"/>
            <a:endCxn id="6" idx="0"/>
          </p:cNvCxnSpPr>
          <p:nvPr/>
        </p:nvCxnSpPr>
        <p:spPr>
          <a:xfrm>
            <a:off x="5592733" y="3339574"/>
            <a:ext cx="1087050" cy="752141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C76F580-0193-EBB2-2722-C70C87D322F0}"/>
              </a:ext>
            </a:extLst>
          </p:cNvPr>
          <p:cNvCxnSpPr>
            <a:cxnSpLocks/>
            <a:stCxn id="10" idx="2"/>
            <a:endCxn id="7" idx="0"/>
          </p:cNvCxnSpPr>
          <p:nvPr/>
        </p:nvCxnSpPr>
        <p:spPr>
          <a:xfrm>
            <a:off x="5592733" y="3339574"/>
            <a:ext cx="2174100" cy="752141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4084EC3-7B7F-52BC-C1B4-35C1A08A5D19}"/>
              </a:ext>
            </a:extLst>
          </p:cNvPr>
          <p:cNvCxnSpPr>
            <a:cxnSpLocks/>
            <a:stCxn id="10" idx="2"/>
            <a:endCxn id="8" idx="0"/>
          </p:cNvCxnSpPr>
          <p:nvPr/>
        </p:nvCxnSpPr>
        <p:spPr>
          <a:xfrm>
            <a:off x="5592733" y="3339574"/>
            <a:ext cx="3261150" cy="752141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707DD3CB-7EAB-49B6-3908-419B91098078}"/>
              </a:ext>
            </a:extLst>
          </p:cNvPr>
          <p:cNvCxnSpPr>
            <a:cxnSpLocks/>
            <a:stCxn id="12" idx="2"/>
            <a:endCxn id="6" idx="0"/>
          </p:cNvCxnSpPr>
          <p:nvPr/>
        </p:nvCxnSpPr>
        <p:spPr>
          <a:xfrm flipH="1">
            <a:off x="6679783" y="3339574"/>
            <a:ext cx="1087050" cy="75214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5B0D7F5D-876A-216D-CA90-604378E3A3AD}"/>
              </a:ext>
            </a:extLst>
          </p:cNvPr>
          <p:cNvCxnSpPr>
            <a:cxnSpLocks/>
            <a:stCxn id="12" idx="2"/>
            <a:endCxn id="5" idx="0"/>
          </p:cNvCxnSpPr>
          <p:nvPr/>
        </p:nvCxnSpPr>
        <p:spPr>
          <a:xfrm flipH="1">
            <a:off x="5592733" y="3339574"/>
            <a:ext cx="2174100" cy="75214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DA3C3DF4-8387-BB31-96D6-594720D3A0A0}"/>
              </a:ext>
            </a:extLst>
          </p:cNvPr>
          <p:cNvCxnSpPr>
            <a:cxnSpLocks/>
            <a:stCxn id="12" idx="2"/>
            <a:endCxn id="4" idx="0"/>
          </p:cNvCxnSpPr>
          <p:nvPr/>
        </p:nvCxnSpPr>
        <p:spPr>
          <a:xfrm flipH="1">
            <a:off x="4505683" y="3339574"/>
            <a:ext cx="3261150" cy="75214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75C01E7B-28AD-3044-0274-27AF9900A665}"/>
              </a:ext>
            </a:extLst>
          </p:cNvPr>
          <p:cNvCxnSpPr>
            <a:cxnSpLocks/>
            <a:stCxn id="12" idx="2"/>
            <a:endCxn id="7" idx="0"/>
          </p:cNvCxnSpPr>
          <p:nvPr/>
        </p:nvCxnSpPr>
        <p:spPr>
          <a:xfrm>
            <a:off x="7766833" y="3339574"/>
            <a:ext cx="0" cy="75214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071DE7C1-3237-B850-132B-8E46A7397415}"/>
              </a:ext>
            </a:extLst>
          </p:cNvPr>
          <p:cNvCxnSpPr>
            <a:cxnSpLocks/>
            <a:stCxn id="12" idx="2"/>
            <a:endCxn id="8" idx="0"/>
          </p:cNvCxnSpPr>
          <p:nvPr/>
        </p:nvCxnSpPr>
        <p:spPr>
          <a:xfrm>
            <a:off x="7766833" y="3339574"/>
            <a:ext cx="1087050" cy="75214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91B9F2B-276A-A9DA-9FE7-088EBD55CF94}"/>
              </a:ext>
            </a:extLst>
          </p:cNvPr>
          <p:cNvCxnSpPr>
            <a:stCxn id="9" idx="2"/>
            <a:endCxn id="4" idx="0"/>
          </p:cNvCxnSpPr>
          <p:nvPr/>
        </p:nvCxnSpPr>
        <p:spPr>
          <a:xfrm>
            <a:off x="4505683" y="3339574"/>
            <a:ext cx="0" cy="75214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31CFF12-75B7-32E7-0F9E-2114EE9983F1}"/>
              </a:ext>
            </a:extLst>
          </p:cNvPr>
          <p:cNvCxnSpPr>
            <a:cxnSpLocks/>
            <a:stCxn id="9" idx="2"/>
            <a:endCxn id="6" idx="0"/>
          </p:cNvCxnSpPr>
          <p:nvPr/>
        </p:nvCxnSpPr>
        <p:spPr>
          <a:xfrm>
            <a:off x="4505683" y="3339574"/>
            <a:ext cx="2174100" cy="75214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2B7F437-BBAA-D4B8-AA4E-F6122BDA919A}"/>
              </a:ext>
            </a:extLst>
          </p:cNvPr>
          <p:cNvCxnSpPr>
            <a:cxnSpLocks/>
            <a:stCxn id="9" idx="2"/>
            <a:endCxn id="7" idx="0"/>
          </p:cNvCxnSpPr>
          <p:nvPr/>
        </p:nvCxnSpPr>
        <p:spPr>
          <a:xfrm>
            <a:off x="4505683" y="3339574"/>
            <a:ext cx="3261150" cy="75214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3B11E97-B38A-5620-6203-470BB71319F5}"/>
              </a:ext>
            </a:extLst>
          </p:cNvPr>
          <p:cNvCxnSpPr>
            <a:cxnSpLocks/>
            <a:stCxn id="9" idx="2"/>
            <a:endCxn id="8" idx="0"/>
          </p:cNvCxnSpPr>
          <p:nvPr/>
        </p:nvCxnSpPr>
        <p:spPr>
          <a:xfrm>
            <a:off x="4505683" y="3339574"/>
            <a:ext cx="4348200" cy="75214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C41217A-7C6F-EF1C-1032-CD4669BFEA58}"/>
              </a:ext>
            </a:extLst>
          </p:cNvPr>
          <p:cNvCxnSpPr>
            <a:cxnSpLocks/>
            <a:stCxn id="9" idx="2"/>
            <a:endCxn id="5" idx="0"/>
          </p:cNvCxnSpPr>
          <p:nvPr/>
        </p:nvCxnSpPr>
        <p:spPr>
          <a:xfrm>
            <a:off x="4505683" y="3339574"/>
            <a:ext cx="1087050" cy="75214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EBA77D27-FB9A-C6A8-829E-2CD88D8CED45}"/>
              </a:ext>
            </a:extLst>
          </p:cNvPr>
          <p:cNvCxnSpPr>
            <a:cxnSpLocks/>
            <a:stCxn id="110" idx="3"/>
            <a:endCxn id="9" idx="0"/>
          </p:cNvCxnSpPr>
          <p:nvPr/>
        </p:nvCxnSpPr>
        <p:spPr>
          <a:xfrm flipH="1">
            <a:off x="4505683" y="1976086"/>
            <a:ext cx="4896" cy="73941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0B627380-6C89-4873-43C0-DA0EE35C7434}"/>
              </a:ext>
            </a:extLst>
          </p:cNvPr>
          <p:cNvCxnSpPr>
            <a:cxnSpLocks/>
            <a:stCxn id="113" idx="3"/>
            <a:endCxn id="12" idx="0"/>
          </p:cNvCxnSpPr>
          <p:nvPr/>
        </p:nvCxnSpPr>
        <p:spPr>
          <a:xfrm>
            <a:off x="7761937" y="1976090"/>
            <a:ext cx="4896" cy="73940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21E26FA1-8BF0-E7D7-3797-05F09E23F5A9}"/>
              </a:ext>
            </a:extLst>
          </p:cNvPr>
          <p:cNvCxnSpPr>
            <a:cxnSpLocks/>
            <a:stCxn id="110" idx="5"/>
            <a:endCxn id="113" idx="1"/>
          </p:cNvCxnSpPr>
          <p:nvPr/>
        </p:nvCxnSpPr>
        <p:spPr>
          <a:xfrm>
            <a:off x="4822616" y="1590384"/>
            <a:ext cx="2627284" cy="4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1" name="Rectangle 100">
            <a:extLst>
              <a:ext uri="{FF2B5EF4-FFF2-40B4-BE49-F238E27FC236}">
                <a16:creationId xmlns:a16="http://schemas.microsoft.com/office/drawing/2014/main" id="{379AC260-C091-E264-8F62-39D5F1B996A7}"/>
              </a:ext>
            </a:extLst>
          </p:cNvPr>
          <p:cNvSpPr/>
          <p:nvPr/>
        </p:nvSpPr>
        <p:spPr>
          <a:xfrm>
            <a:off x="2714002" y="2715496"/>
            <a:ext cx="1016669" cy="62407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/>
                </a:solidFill>
                <a:latin typeface="Avenir Book" panose="02000503020000020003" pitchFamily="2" charset="0"/>
              </a:rPr>
              <a:t>Clients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A15FC3A3-8835-A64F-D72D-B8EA4116F10F}"/>
              </a:ext>
            </a:extLst>
          </p:cNvPr>
          <p:cNvSpPr/>
          <p:nvPr/>
        </p:nvSpPr>
        <p:spPr>
          <a:xfrm>
            <a:off x="2714002" y="4091715"/>
            <a:ext cx="1016669" cy="62407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/>
                </a:solidFill>
                <a:latin typeface="Avenir Book" panose="02000503020000020003" pitchFamily="2" charset="0"/>
              </a:rPr>
              <a:t>Hubs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5ECFFA34-FE1A-33B7-D845-E239BE67624C}"/>
              </a:ext>
            </a:extLst>
          </p:cNvPr>
          <p:cNvSpPr/>
          <p:nvPr/>
        </p:nvSpPr>
        <p:spPr>
          <a:xfrm>
            <a:off x="2714001" y="1339277"/>
            <a:ext cx="1016669" cy="62407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/>
                </a:solidFill>
                <a:latin typeface="Avenir Book" panose="02000503020000020003" pitchFamily="2" charset="0"/>
              </a:rPr>
              <a:t>Encryptors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2A7CA535-F151-24CF-DF20-745704227C15}"/>
              </a:ext>
            </a:extLst>
          </p:cNvPr>
          <p:cNvSpPr/>
          <p:nvPr/>
        </p:nvSpPr>
        <p:spPr>
          <a:xfrm>
            <a:off x="3404832" y="2013850"/>
            <a:ext cx="1016669" cy="62407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tx1"/>
                </a:solidFill>
                <a:latin typeface="Avenir Book" panose="02000503020000020003" pitchFamily="2" charset="0"/>
              </a:rPr>
              <a:t>Key delivery</a:t>
            </a:r>
            <a:br>
              <a:rPr lang="en-US" sz="1000" dirty="0">
                <a:solidFill>
                  <a:schemeClr val="tx1"/>
                </a:solidFill>
                <a:latin typeface="Avenir Book" panose="02000503020000020003" pitchFamily="2" charset="0"/>
              </a:rPr>
            </a:br>
            <a:r>
              <a:rPr lang="en-US" sz="1000" dirty="0">
                <a:solidFill>
                  <a:schemeClr val="tx1"/>
                </a:solidFill>
                <a:latin typeface="Avenir Book" panose="02000503020000020003" pitchFamily="2" charset="0"/>
              </a:rPr>
              <a:t>interface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0823F9E7-889D-CF03-D951-3CBFF3031FCC}"/>
              </a:ext>
            </a:extLst>
          </p:cNvPr>
          <p:cNvSpPr/>
          <p:nvPr/>
        </p:nvSpPr>
        <p:spPr>
          <a:xfrm>
            <a:off x="3398262" y="3390069"/>
            <a:ext cx="1016669" cy="62407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tx1"/>
                </a:solidFill>
                <a:latin typeface="Avenir Book" panose="02000503020000020003" pitchFamily="2" charset="0"/>
              </a:rPr>
              <a:t>DSKE interface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277D2B01-9058-C1BE-7ACF-5113B5DC62BC}"/>
              </a:ext>
            </a:extLst>
          </p:cNvPr>
          <p:cNvSpPr/>
          <p:nvPr/>
        </p:nvSpPr>
        <p:spPr>
          <a:xfrm>
            <a:off x="5328949" y="1403309"/>
            <a:ext cx="1534102" cy="62407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venir Book" panose="02000503020000020003" pitchFamily="2" charset="0"/>
              </a:rPr>
              <a:t>Encrypted connection</a:t>
            </a:r>
          </a:p>
        </p:txBody>
      </p:sp>
      <p:sp>
        <p:nvSpPr>
          <p:cNvPr id="110" name="Regular Pentagon 109">
            <a:extLst>
              <a:ext uri="{FF2B5EF4-FFF2-40B4-BE49-F238E27FC236}">
                <a16:creationId xmlns:a16="http://schemas.microsoft.com/office/drawing/2014/main" id="{74172523-9BC3-49BA-B810-2CB0350B638E}"/>
              </a:ext>
            </a:extLst>
          </p:cNvPr>
          <p:cNvSpPr/>
          <p:nvPr/>
        </p:nvSpPr>
        <p:spPr>
          <a:xfrm>
            <a:off x="4198541" y="1352008"/>
            <a:ext cx="624076" cy="624078"/>
          </a:xfrm>
          <a:prstGeom prst="pentagon">
            <a:avLst/>
          </a:prstGeom>
          <a:solidFill>
            <a:schemeClr val="tx2">
              <a:lumMod val="10000"/>
              <a:lumOff val="9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venir Book" panose="02000503020000020003" pitchFamily="2" charset="0"/>
              </a:rPr>
              <a:t>Patrick</a:t>
            </a:r>
          </a:p>
        </p:txBody>
      </p:sp>
      <p:sp>
        <p:nvSpPr>
          <p:cNvPr id="113" name="Regular Pentagon 112">
            <a:extLst>
              <a:ext uri="{FF2B5EF4-FFF2-40B4-BE49-F238E27FC236}">
                <a16:creationId xmlns:a16="http://schemas.microsoft.com/office/drawing/2014/main" id="{A9AADCF3-1352-9AEB-CB46-C8D8E4725029}"/>
              </a:ext>
            </a:extLst>
          </p:cNvPr>
          <p:cNvSpPr/>
          <p:nvPr/>
        </p:nvSpPr>
        <p:spPr>
          <a:xfrm>
            <a:off x="7449899" y="1352012"/>
            <a:ext cx="624076" cy="624078"/>
          </a:xfrm>
          <a:prstGeom prst="pentagon">
            <a:avLst/>
          </a:prstGeom>
          <a:solidFill>
            <a:schemeClr val="tx2">
              <a:lumMod val="10000"/>
              <a:lumOff val="9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venir Book" panose="02000503020000020003" pitchFamily="2" charset="0"/>
              </a:rPr>
              <a:t>Porter</a:t>
            </a:r>
          </a:p>
        </p:txBody>
      </p:sp>
    </p:spTree>
    <p:extLst>
      <p:ext uri="{BB962C8B-B14F-4D97-AF65-F5344CB8AC3E}">
        <p14:creationId xmlns:p14="http://schemas.microsoft.com/office/powerpoint/2010/main" val="865754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3116D5A4-77C1-CADF-0372-1CE15D96B3F7}"/>
              </a:ext>
            </a:extLst>
          </p:cNvPr>
          <p:cNvGrpSpPr/>
          <p:nvPr/>
        </p:nvGrpSpPr>
        <p:grpSpPr>
          <a:xfrm>
            <a:off x="9649561" y="1434512"/>
            <a:ext cx="600778" cy="3537023"/>
            <a:chOff x="3608757" y="1282112"/>
            <a:chExt cx="600778" cy="3537023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8D9F02F5-5029-4E5E-E371-20BF19D8B497}"/>
                </a:ext>
              </a:extLst>
            </p:cNvPr>
            <p:cNvSpPr/>
            <p:nvPr/>
          </p:nvSpPr>
          <p:spPr>
            <a:xfrm>
              <a:off x="3608757" y="1282112"/>
              <a:ext cx="600778" cy="600778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Conny</a:t>
              </a:r>
            </a:p>
          </p:txBody>
        </p:sp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387D53CB-DA6A-2BCF-9E1C-B6547719F656}"/>
                </a:ext>
              </a:extLst>
            </p:cNvPr>
            <p:cNvCxnSpPr>
              <a:cxnSpLocks/>
              <a:stCxn id="2" idx="2"/>
            </p:cNvCxnSpPr>
            <p:nvPr/>
          </p:nvCxnSpPr>
          <p:spPr>
            <a:xfrm>
              <a:off x="3909146" y="1882890"/>
              <a:ext cx="0" cy="2936245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9060226-1E25-9836-5D17-38D67E230D2F}"/>
              </a:ext>
            </a:extLst>
          </p:cNvPr>
          <p:cNvGrpSpPr/>
          <p:nvPr/>
        </p:nvGrpSpPr>
        <p:grpSpPr>
          <a:xfrm>
            <a:off x="1845411" y="1434512"/>
            <a:ext cx="600778" cy="3537023"/>
            <a:chOff x="3608757" y="1282112"/>
            <a:chExt cx="600778" cy="3537023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2A114E7-049C-D8D1-35C7-FAB12170CC9B}"/>
                </a:ext>
              </a:extLst>
            </p:cNvPr>
            <p:cNvSpPr/>
            <p:nvPr/>
          </p:nvSpPr>
          <p:spPr>
            <a:xfrm>
              <a:off x="3608757" y="1282112"/>
              <a:ext cx="600778" cy="600778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Carol</a:t>
              </a: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FB3D1A6-1E80-7B8A-BB8B-17052F348BE5}"/>
                </a:ext>
              </a:extLst>
            </p:cNvPr>
            <p:cNvCxnSpPr>
              <a:cxnSpLocks/>
              <a:stCxn id="15" idx="2"/>
            </p:cNvCxnSpPr>
            <p:nvPr/>
          </p:nvCxnSpPr>
          <p:spPr>
            <a:xfrm>
              <a:off x="3909146" y="1882890"/>
              <a:ext cx="0" cy="2936245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88DBFFC-48F1-8A7F-B13D-BE181395E5A3}"/>
              </a:ext>
            </a:extLst>
          </p:cNvPr>
          <p:cNvGrpSpPr/>
          <p:nvPr/>
        </p:nvGrpSpPr>
        <p:grpSpPr>
          <a:xfrm>
            <a:off x="5041237" y="1434512"/>
            <a:ext cx="600777" cy="3537023"/>
            <a:chOff x="4840314" y="1500414"/>
            <a:chExt cx="600777" cy="3537023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590E73C1-CE61-2736-50F1-35BD38C83939}"/>
                </a:ext>
              </a:extLst>
            </p:cNvPr>
            <p:cNvSpPr/>
            <p:nvPr/>
          </p:nvSpPr>
          <p:spPr>
            <a:xfrm>
              <a:off x="4840314" y="1500414"/>
              <a:ext cx="600777" cy="600778"/>
            </a:xfrm>
            <a:prstGeom prst="ellipse">
              <a:avLst/>
            </a:prstGeom>
            <a:solidFill>
              <a:schemeClr val="tx2">
                <a:lumMod val="10000"/>
                <a:lumOff val="90000"/>
              </a:schemeClr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AVENIR LIGHT OBLIQUE" panose="020B0402020203090204" pitchFamily="34" charset="77"/>
                </a:rPr>
                <a:t>Hank</a:t>
              </a: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E2008D6F-05C4-984B-F63F-F69B4E6F3EC0}"/>
                </a:ext>
              </a:extLst>
            </p:cNvPr>
            <p:cNvCxnSpPr>
              <a:cxnSpLocks/>
              <a:stCxn id="17" idx="4"/>
            </p:cNvCxnSpPr>
            <p:nvPr/>
          </p:nvCxnSpPr>
          <p:spPr>
            <a:xfrm>
              <a:off x="5140703" y="2101192"/>
              <a:ext cx="4410" cy="2936245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7BD5C65-21CD-0985-5807-1FF66B77FB6C}"/>
              </a:ext>
            </a:extLst>
          </p:cNvPr>
          <p:cNvGrpSpPr/>
          <p:nvPr/>
        </p:nvGrpSpPr>
        <p:grpSpPr>
          <a:xfrm>
            <a:off x="6452685" y="1434512"/>
            <a:ext cx="600777" cy="3537023"/>
            <a:chOff x="4840314" y="1500414"/>
            <a:chExt cx="600777" cy="3537023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01D47920-01FC-30AB-478E-AF8493776FDC}"/>
                </a:ext>
              </a:extLst>
            </p:cNvPr>
            <p:cNvSpPr/>
            <p:nvPr/>
          </p:nvSpPr>
          <p:spPr>
            <a:xfrm>
              <a:off x="4840314" y="1500414"/>
              <a:ext cx="600777" cy="600778"/>
            </a:xfrm>
            <a:prstGeom prst="ellipse">
              <a:avLst/>
            </a:prstGeom>
            <a:solidFill>
              <a:schemeClr val="tx2">
                <a:lumMod val="10000"/>
                <a:lumOff val="90000"/>
              </a:schemeClr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AVENIR LIGHT OBLIQUE" panose="020B0402020203090204" pitchFamily="34" charset="77"/>
                </a:rPr>
                <a:t>Hugo</a:t>
              </a:r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5C70D6F-C628-A58E-3202-1C5B56088961}"/>
                </a:ext>
              </a:extLst>
            </p:cNvPr>
            <p:cNvCxnSpPr>
              <a:cxnSpLocks/>
              <a:stCxn id="22" idx="4"/>
            </p:cNvCxnSpPr>
            <p:nvPr/>
          </p:nvCxnSpPr>
          <p:spPr>
            <a:xfrm>
              <a:off x="5140703" y="2101192"/>
              <a:ext cx="4410" cy="2936245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0F6B5FC9-1875-13A1-9A55-B850810A7F34}"/>
              </a:ext>
            </a:extLst>
          </p:cNvPr>
          <p:cNvSpPr/>
          <p:nvPr/>
        </p:nvSpPr>
        <p:spPr>
          <a:xfrm>
            <a:off x="575426" y="1027238"/>
            <a:ext cx="11045074" cy="439625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  <a:latin typeface="Avenir Book" panose="02000503020000020003" pitchFamily="2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CD4514A-45F2-9200-D9C4-371DE023D7F8}"/>
              </a:ext>
            </a:extLst>
          </p:cNvPr>
          <p:cNvSpPr/>
          <p:nvPr/>
        </p:nvSpPr>
        <p:spPr>
          <a:xfrm>
            <a:off x="5462324" y="1301780"/>
            <a:ext cx="1203948" cy="60077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Avenir Book" panose="02000503020000020003" pitchFamily="2" charset="0"/>
              </a:rPr>
              <a:t>...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F945E0F3-5B89-C3E6-C48C-891A71320874}"/>
              </a:ext>
            </a:extLst>
          </p:cNvPr>
          <p:cNvGrpSpPr/>
          <p:nvPr/>
        </p:nvGrpSpPr>
        <p:grpSpPr>
          <a:xfrm>
            <a:off x="2145799" y="2077799"/>
            <a:ext cx="3195826" cy="612038"/>
            <a:chOff x="2145799" y="2684192"/>
            <a:chExt cx="3195826" cy="612038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C7252AA2-859F-3FA4-8A67-65BCCAB56F56}"/>
                </a:ext>
              </a:extLst>
            </p:cNvPr>
            <p:cNvGrpSpPr/>
            <p:nvPr/>
          </p:nvGrpSpPr>
          <p:grpSpPr>
            <a:xfrm>
              <a:off x="2145799" y="2684192"/>
              <a:ext cx="3195826" cy="298861"/>
              <a:chOff x="2145799" y="2684192"/>
              <a:chExt cx="3195826" cy="298861"/>
            </a:xfrm>
          </p:grpSpPr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E7E85747-01A3-5EC6-D841-BF173DAB936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45799" y="2934929"/>
                <a:ext cx="3195826" cy="0"/>
              </a:xfrm>
              <a:prstGeom prst="line">
                <a:avLst/>
              </a:prstGeom>
              <a:ln w="9525">
                <a:solidFill>
                  <a:srgbClr val="FF0000"/>
                </a:solidFill>
                <a:head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8F5122EC-8E1F-DE8B-5685-836CD4D299F6}"/>
                  </a:ext>
                </a:extLst>
              </p:cNvPr>
              <p:cNvSpPr/>
              <p:nvPr/>
            </p:nvSpPr>
            <p:spPr>
              <a:xfrm>
                <a:off x="2145799" y="2684192"/>
                <a:ext cx="2784678" cy="298861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000" dirty="0">
                    <a:solidFill>
                      <a:srgbClr val="FF0000"/>
                    </a:solidFill>
                    <a:latin typeface="Avenir Book" panose="02000503020000020003" pitchFamily="2" charset="0"/>
                  </a:rPr>
                  <a:t>PUT client-registration</a:t>
                </a:r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BBA2A2DD-8DF3-80E0-FF55-77291C7B0B60}"/>
                </a:ext>
              </a:extLst>
            </p:cNvPr>
            <p:cNvGrpSpPr/>
            <p:nvPr/>
          </p:nvGrpSpPr>
          <p:grpSpPr>
            <a:xfrm>
              <a:off x="2145799" y="2997369"/>
              <a:ext cx="3195826" cy="298861"/>
              <a:chOff x="2145799" y="2684192"/>
              <a:chExt cx="3195826" cy="298861"/>
            </a:xfrm>
          </p:grpSpPr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65CA86CA-BDC4-A983-82B9-B8D39E73DCC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45799" y="2934929"/>
                <a:ext cx="3195826" cy="0"/>
              </a:xfrm>
              <a:prstGeom prst="line">
                <a:avLst/>
              </a:prstGeom>
              <a:ln w="9525">
                <a:solidFill>
                  <a:srgbClr val="FF0000"/>
                </a:solidFill>
                <a:head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E4485CA7-40CF-0BC4-B8F1-912E0746168B}"/>
                  </a:ext>
                </a:extLst>
              </p:cNvPr>
              <p:cNvSpPr/>
              <p:nvPr/>
            </p:nvSpPr>
            <p:spPr>
              <a:xfrm>
                <a:off x="2145799" y="2684192"/>
                <a:ext cx="2784678" cy="298861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000" dirty="0">
                    <a:solidFill>
                      <a:srgbClr val="FF0000"/>
                    </a:solidFill>
                    <a:latin typeface="Avenir Book" panose="02000503020000020003" pitchFamily="2" charset="0"/>
                  </a:rPr>
                  <a:t>GET pre-shared-random-data</a:t>
                </a:r>
              </a:p>
            </p:txBody>
          </p:sp>
        </p:grp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0DDCE860-A8CB-3B9A-A77F-A74DAB0D0295}"/>
              </a:ext>
            </a:extLst>
          </p:cNvPr>
          <p:cNvGrpSpPr/>
          <p:nvPr/>
        </p:nvGrpSpPr>
        <p:grpSpPr>
          <a:xfrm>
            <a:off x="2145799" y="2794782"/>
            <a:ext cx="4607274" cy="612038"/>
            <a:chOff x="2145799" y="2684192"/>
            <a:chExt cx="4607274" cy="612038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89B52564-CB00-C57B-FA65-FB393B5C5E57}"/>
                </a:ext>
              </a:extLst>
            </p:cNvPr>
            <p:cNvGrpSpPr/>
            <p:nvPr/>
          </p:nvGrpSpPr>
          <p:grpSpPr>
            <a:xfrm>
              <a:off x="2145799" y="2684192"/>
              <a:ext cx="4607274" cy="298861"/>
              <a:chOff x="2145799" y="2684192"/>
              <a:chExt cx="4607274" cy="298861"/>
            </a:xfrm>
          </p:grpSpPr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3ACBE410-1217-C1F0-0962-DA9E39547C2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45799" y="2934929"/>
                <a:ext cx="4607274" cy="0"/>
              </a:xfrm>
              <a:prstGeom prst="line">
                <a:avLst/>
              </a:prstGeom>
              <a:ln w="9525">
                <a:solidFill>
                  <a:srgbClr val="FF0000"/>
                </a:solidFill>
                <a:head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E1884416-8714-C367-508F-11ECFA456D2B}"/>
                  </a:ext>
                </a:extLst>
              </p:cNvPr>
              <p:cNvSpPr/>
              <p:nvPr/>
            </p:nvSpPr>
            <p:spPr>
              <a:xfrm>
                <a:off x="2145799" y="2684192"/>
                <a:ext cx="2784678" cy="298861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000" dirty="0">
                    <a:solidFill>
                      <a:srgbClr val="FF0000"/>
                    </a:solidFill>
                    <a:latin typeface="Avenir Book" panose="02000503020000020003" pitchFamily="2" charset="0"/>
                  </a:rPr>
                  <a:t>PUT client-registration</a:t>
                </a:r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4D63BEAA-B914-5169-CBF2-E839586B288F}"/>
                </a:ext>
              </a:extLst>
            </p:cNvPr>
            <p:cNvGrpSpPr/>
            <p:nvPr/>
          </p:nvGrpSpPr>
          <p:grpSpPr>
            <a:xfrm>
              <a:off x="2145799" y="2997369"/>
              <a:ext cx="4607274" cy="298861"/>
              <a:chOff x="2145799" y="2684192"/>
              <a:chExt cx="4607274" cy="298861"/>
            </a:xfrm>
          </p:grpSpPr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CDBA45C2-048D-7835-06A7-C403393483B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45799" y="2934929"/>
                <a:ext cx="4607274" cy="0"/>
              </a:xfrm>
              <a:prstGeom prst="line">
                <a:avLst/>
              </a:prstGeom>
              <a:ln w="9525">
                <a:solidFill>
                  <a:srgbClr val="FF0000"/>
                </a:solidFill>
                <a:head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723966DC-C1A4-88DF-7B9B-601C78B06C0F}"/>
                  </a:ext>
                </a:extLst>
              </p:cNvPr>
              <p:cNvSpPr/>
              <p:nvPr/>
            </p:nvSpPr>
            <p:spPr>
              <a:xfrm>
                <a:off x="2145799" y="2684192"/>
                <a:ext cx="2784678" cy="298861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000" dirty="0">
                    <a:solidFill>
                      <a:srgbClr val="FF0000"/>
                    </a:solidFill>
                    <a:latin typeface="Avenir Book" panose="02000503020000020003" pitchFamily="2" charset="0"/>
                  </a:rPr>
                  <a:t>GET pre-shared-random-data</a:t>
                </a:r>
              </a:p>
            </p:txBody>
          </p:sp>
        </p:grp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CF4C12BA-A173-B622-AB35-8A4667510D1A}"/>
              </a:ext>
            </a:extLst>
          </p:cNvPr>
          <p:cNvGrpSpPr/>
          <p:nvPr/>
        </p:nvGrpSpPr>
        <p:grpSpPr>
          <a:xfrm flipH="1">
            <a:off x="6753073" y="3526779"/>
            <a:ext cx="3195826" cy="612038"/>
            <a:chOff x="2145799" y="2684192"/>
            <a:chExt cx="3195826" cy="612038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45E8EA47-294A-E762-99AC-26233B315772}"/>
                </a:ext>
              </a:extLst>
            </p:cNvPr>
            <p:cNvGrpSpPr/>
            <p:nvPr/>
          </p:nvGrpSpPr>
          <p:grpSpPr>
            <a:xfrm>
              <a:off x="2145799" y="2684192"/>
              <a:ext cx="3195826" cy="298861"/>
              <a:chOff x="2145799" y="2684192"/>
              <a:chExt cx="3195826" cy="298861"/>
            </a:xfrm>
          </p:grpSpPr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C3B6AFCA-5CE0-C31C-CF5C-925A5B71FF9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45799" y="2934929"/>
                <a:ext cx="3195826" cy="0"/>
              </a:xfrm>
              <a:prstGeom prst="line">
                <a:avLst/>
              </a:prstGeom>
              <a:ln w="9525">
                <a:solidFill>
                  <a:srgbClr val="FF0000"/>
                </a:solidFill>
                <a:head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6551DE2D-B0FD-7650-348F-790BF15D06A7}"/>
                  </a:ext>
                </a:extLst>
              </p:cNvPr>
              <p:cNvSpPr/>
              <p:nvPr/>
            </p:nvSpPr>
            <p:spPr>
              <a:xfrm>
                <a:off x="2145799" y="2684192"/>
                <a:ext cx="2784678" cy="298861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000" dirty="0">
                    <a:solidFill>
                      <a:srgbClr val="FF0000"/>
                    </a:solidFill>
                    <a:latin typeface="Avenir Book" panose="02000503020000020003" pitchFamily="2" charset="0"/>
                  </a:rPr>
                  <a:t>PUT client-registration</a:t>
                </a:r>
              </a:p>
            </p:txBody>
          </p: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91C9EEE2-FD1B-09E1-3D71-B150D7C89084}"/>
                </a:ext>
              </a:extLst>
            </p:cNvPr>
            <p:cNvGrpSpPr/>
            <p:nvPr/>
          </p:nvGrpSpPr>
          <p:grpSpPr>
            <a:xfrm>
              <a:off x="2145799" y="2997369"/>
              <a:ext cx="3195826" cy="298861"/>
              <a:chOff x="2145799" y="2684192"/>
              <a:chExt cx="3195826" cy="298861"/>
            </a:xfrm>
          </p:grpSpPr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42E1CF90-8451-2888-A8D1-72959D1BF1C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45799" y="2934929"/>
                <a:ext cx="3195826" cy="0"/>
              </a:xfrm>
              <a:prstGeom prst="line">
                <a:avLst/>
              </a:prstGeom>
              <a:ln w="9525">
                <a:solidFill>
                  <a:srgbClr val="FF0000"/>
                </a:solidFill>
                <a:head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60BF63FD-3A8E-CAC4-755E-1C25CE465046}"/>
                  </a:ext>
                </a:extLst>
              </p:cNvPr>
              <p:cNvSpPr/>
              <p:nvPr/>
            </p:nvSpPr>
            <p:spPr>
              <a:xfrm>
                <a:off x="2145799" y="2684192"/>
                <a:ext cx="2784678" cy="298861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000" dirty="0">
                    <a:solidFill>
                      <a:srgbClr val="FF0000"/>
                    </a:solidFill>
                    <a:latin typeface="Avenir Book" panose="02000503020000020003" pitchFamily="2" charset="0"/>
                  </a:rPr>
                  <a:t>GET pre-shared-random-data</a:t>
                </a:r>
              </a:p>
            </p:txBody>
          </p:sp>
        </p:grp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274C9872-2A0F-3D2E-7ABC-D2A623D5F965}"/>
              </a:ext>
            </a:extLst>
          </p:cNvPr>
          <p:cNvGrpSpPr/>
          <p:nvPr/>
        </p:nvGrpSpPr>
        <p:grpSpPr>
          <a:xfrm flipH="1">
            <a:off x="5341625" y="4243762"/>
            <a:ext cx="4607274" cy="612038"/>
            <a:chOff x="2145799" y="2684192"/>
            <a:chExt cx="4607274" cy="612038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511382C1-4879-95D2-F2C2-F1AD324FF722}"/>
                </a:ext>
              </a:extLst>
            </p:cNvPr>
            <p:cNvGrpSpPr/>
            <p:nvPr/>
          </p:nvGrpSpPr>
          <p:grpSpPr>
            <a:xfrm>
              <a:off x="2145799" y="2684192"/>
              <a:ext cx="4607274" cy="298861"/>
              <a:chOff x="2145799" y="2684192"/>
              <a:chExt cx="4607274" cy="298861"/>
            </a:xfrm>
          </p:grpSpPr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7EB06316-808F-603D-1386-89EA49CB6B1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45799" y="2934929"/>
                <a:ext cx="4607274" cy="0"/>
              </a:xfrm>
              <a:prstGeom prst="line">
                <a:avLst/>
              </a:prstGeom>
              <a:ln w="9525">
                <a:solidFill>
                  <a:srgbClr val="FF0000"/>
                </a:solidFill>
                <a:head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2D396F21-9B29-2E42-1089-F4B634C22103}"/>
                  </a:ext>
                </a:extLst>
              </p:cNvPr>
              <p:cNvSpPr/>
              <p:nvPr/>
            </p:nvSpPr>
            <p:spPr>
              <a:xfrm>
                <a:off x="2145799" y="2684192"/>
                <a:ext cx="2784678" cy="298861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000" dirty="0">
                    <a:solidFill>
                      <a:srgbClr val="FF0000"/>
                    </a:solidFill>
                    <a:latin typeface="Avenir Book" panose="02000503020000020003" pitchFamily="2" charset="0"/>
                  </a:rPr>
                  <a:t>PUT client-registration</a:t>
                </a:r>
              </a:p>
            </p:txBody>
          </p: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41A69A98-1D44-171B-BF83-373AADFBD424}"/>
                </a:ext>
              </a:extLst>
            </p:cNvPr>
            <p:cNvGrpSpPr/>
            <p:nvPr/>
          </p:nvGrpSpPr>
          <p:grpSpPr>
            <a:xfrm>
              <a:off x="2145799" y="2997369"/>
              <a:ext cx="4607274" cy="298861"/>
              <a:chOff x="2145799" y="2684192"/>
              <a:chExt cx="4607274" cy="298861"/>
            </a:xfrm>
          </p:grpSpPr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127435E4-4637-76A9-0C5F-D6C9CF13C3D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45799" y="2934929"/>
                <a:ext cx="4607274" cy="0"/>
              </a:xfrm>
              <a:prstGeom prst="line">
                <a:avLst/>
              </a:prstGeom>
              <a:ln w="9525">
                <a:solidFill>
                  <a:srgbClr val="FF0000"/>
                </a:solidFill>
                <a:head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3928276B-7CC2-C69B-F819-F4EEF1C57120}"/>
                  </a:ext>
                </a:extLst>
              </p:cNvPr>
              <p:cNvSpPr/>
              <p:nvPr/>
            </p:nvSpPr>
            <p:spPr>
              <a:xfrm>
                <a:off x="2145799" y="2684192"/>
                <a:ext cx="2784678" cy="298861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000" dirty="0">
                    <a:solidFill>
                      <a:srgbClr val="FF0000"/>
                    </a:solidFill>
                    <a:latin typeface="Avenir Book" panose="02000503020000020003" pitchFamily="2" charset="0"/>
                  </a:rPr>
                  <a:t>GET pre-shared-random-data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43908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612488-BD3A-0934-3FB7-CAD432D8B1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29A68AC-2BE3-8165-5DF8-91BF7AC7DB92}"/>
              </a:ext>
            </a:extLst>
          </p:cNvPr>
          <p:cNvSpPr/>
          <p:nvPr/>
        </p:nvSpPr>
        <p:spPr>
          <a:xfrm>
            <a:off x="8510158" y="1434512"/>
            <a:ext cx="600778" cy="600778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venir Book" panose="02000503020000020003" pitchFamily="2" charset="0"/>
              </a:rPr>
              <a:t>Conny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F686646-6167-4992-1D29-77D8607269FE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8810547" y="2035290"/>
            <a:ext cx="0" cy="2936245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B92C6239-B889-9882-3728-BA3AA1D26B43}"/>
              </a:ext>
            </a:extLst>
          </p:cNvPr>
          <p:cNvSpPr/>
          <p:nvPr/>
        </p:nvSpPr>
        <p:spPr>
          <a:xfrm>
            <a:off x="2992741" y="1434512"/>
            <a:ext cx="600778" cy="600778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venir Book" panose="02000503020000020003" pitchFamily="2" charset="0"/>
              </a:rPr>
              <a:t>Carol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23F08AE-809E-C032-D548-E3CA535D39A5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3293130" y="2035290"/>
            <a:ext cx="0" cy="2936245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6153BA0C-1699-9304-C16C-71BE54A7C4D9}"/>
              </a:ext>
            </a:extLst>
          </p:cNvPr>
          <p:cNvSpPr/>
          <p:nvPr/>
        </p:nvSpPr>
        <p:spPr>
          <a:xfrm>
            <a:off x="5041237" y="1434512"/>
            <a:ext cx="600777" cy="600778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VENIR LIGHT OBLIQUE" panose="020B0402020203090204" pitchFamily="34" charset="77"/>
              </a:rPr>
              <a:t>Hank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CC99823-5A86-F169-19FA-970A7C80AC95}"/>
              </a:ext>
            </a:extLst>
          </p:cNvPr>
          <p:cNvCxnSpPr>
            <a:cxnSpLocks/>
            <a:stCxn id="17" idx="4"/>
          </p:cNvCxnSpPr>
          <p:nvPr/>
        </p:nvCxnSpPr>
        <p:spPr>
          <a:xfrm>
            <a:off x="5341626" y="2035290"/>
            <a:ext cx="4410" cy="2936245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5EC12F80-7B6F-4C76-1071-421B8522C1C1}"/>
              </a:ext>
            </a:extLst>
          </p:cNvPr>
          <p:cNvSpPr/>
          <p:nvPr/>
        </p:nvSpPr>
        <p:spPr>
          <a:xfrm>
            <a:off x="6452685" y="1434512"/>
            <a:ext cx="600777" cy="600778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VENIR LIGHT OBLIQUE" panose="020B0402020203090204" pitchFamily="34" charset="77"/>
              </a:rPr>
              <a:t>Hugo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A9C7910-E0AB-4993-516B-B8E1D3D4A3CF}"/>
              </a:ext>
            </a:extLst>
          </p:cNvPr>
          <p:cNvCxnSpPr>
            <a:cxnSpLocks/>
            <a:stCxn id="22" idx="4"/>
          </p:cNvCxnSpPr>
          <p:nvPr/>
        </p:nvCxnSpPr>
        <p:spPr>
          <a:xfrm>
            <a:off x="6753074" y="2035290"/>
            <a:ext cx="4410" cy="2936245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46921A29-58B5-7398-6A3E-78FCA4CE9A42}"/>
              </a:ext>
            </a:extLst>
          </p:cNvPr>
          <p:cNvSpPr/>
          <p:nvPr/>
        </p:nvSpPr>
        <p:spPr>
          <a:xfrm>
            <a:off x="575426" y="1027238"/>
            <a:ext cx="11045074" cy="439625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  <a:latin typeface="Avenir Book" panose="02000503020000020003" pitchFamily="2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1FA4103-79E9-0B1D-8B6B-F0F0C8B01950}"/>
              </a:ext>
            </a:extLst>
          </p:cNvPr>
          <p:cNvSpPr/>
          <p:nvPr/>
        </p:nvSpPr>
        <p:spPr>
          <a:xfrm>
            <a:off x="5462324" y="1301780"/>
            <a:ext cx="1203948" cy="60077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Avenir Book" panose="02000503020000020003" pitchFamily="2" charset="0"/>
              </a:rPr>
              <a:t>...</a:t>
            </a:r>
          </a:p>
        </p:txBody>
      </p:sp>
      <p:sp>
        <p:nvSpPr>
          <p:cNvPr id="4" name="Regular Pentagon 3">
            <a:extLst>
              <a:ext uri="{FF2B5EF4-FFF2-40B4-BE49-F238E27FC236}">
                <a16:creationId xmlns:a16="http://schemas.microsoft.com/office/drawing/2014/main" id="{C223F1F4-E632-DC29-2EAD-3100152D3F31}"/>
              </a:ext>
            </a:extLst>
          </p:cNvPr>
          <p:cNvSpPr/>
          <p:nvPr/>
        </p:nvSpPr>
        <p:spPr>
          <a:xfrm>
            <a:off x="911322" y="1411212"/>
            <a:ext cx="624076" cy="624078"/>
          </a:xfrm>
          <a:prstGeom prst="pentagon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venir Book" panose="02000503020000020003" pitchFamily="2" charset="0"/>
              </a:rPr>
              <a:t>Patrick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D67388C-EB4E-E7EA-AA48-DA18FE69C20D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1223360" y="2035290"/>
            <a:ext cx="0" cy="2936245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gular Pentagon 28">
            <a:extLst>
              <a:ext uri="{FF2B5EF4-FFF2-40B4-BE49-F238E27FC236}">
                <a16:creationId xmlns:a16="http://schemas.microsoft.com/office/drawing/2014/main" id="{D7AB490C-8238-0760-C2CA-8D6642DC5189}"/>
              </a:ext>
            </a:extLst>
          </p:cNvPr>
          <p:cNvSpPr/>
          <p:nvPr/>
        </p:nvSpPr>
        <p:spPr>
          <a:xfrm>
            <a:off x="10567632" y="1411212"/>
            <a:ext cx="624076" cy="624078"/>
          </a:xfrm>
          <a:prstGeom prst="pentagon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venir Book" panose="02000503020000020003" pitchFamily="2" charset="0"/>
              </a:rPr>
              <a:t>Patrick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A47B77B-B9C7-9F86-3A25-9DDEE50FABBE}"/>
              </a:ext>
            </a:extLst>
          </p:cNvPr>
          <p:cNvCxnSpPr>
            <a:cxnSpLocks/>
            <a:stCxn id="29" idx="3"/>
          </p:cNvCxnSpPr>
          <p:nvPr/>
        </p:nvCxnSpPr>
        <p:spPr>
          <a:xfrm>
            <a:off x="10879670" y="2035290"/>
            <a:ext cx="0" cy="2936245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3461BD3E-CD27-4531-5BF0-C2D8ED723FFF}"/>
              </a:ext>
            </a:extLst>
          </p:cNvPr>
          <p:cNvCxnSpPr>
            <a:cxnSpLocks/>
          </p:cNvCxnSpPr>
          <p:nvPr/>
        </p:nvCxnSpPr>
        <p:spPr>
          <a:xfrm flipH="1">
            <a:off x="1223360" y="2348867"/>
            <a:ext cx="2013616" cy="0"/>
          </a:xfrm>
          <a:prstGeom prst="line">
            <a:avLst/>
          </a:prstGeom>
          <a:ln w="9525">
            <a:solidFill>
              <a:schemeClr val="accent6">
                <a:lumMod val="75000"/>
              </a:schemeClr>
            </a:solidFill>
            <a:head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0079B1DA-0B2B-3B76-1605-4014C252EDC0}"/>
              </a:ext>
            </a:extLst>
          </p:cNvPr>
          <p:cNvSpPr/>
          <p:nvPr/>
        </p:nvSpPr>
        <p:spPr>
          <a:xfrm>
            <a:off x="1223360" y="2098130"/>
            <a:ext cx="1799511" cy="29886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accent6">
                    <a:lumMod val="75000"/>
                  </a:schemeClr>
                </a:solidFill>
                <a:latin typeface="Avenir Book" panose="02000503020000020003" pitchFamily="2" charset="0"/>
              </a:rPr>
              <a:t>GET key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D09FBAE0-6937-C0B9-90FB-31AAE0A6D6C5}"/>
              </a:ext>
            </a:extLst>
          </p:cNvPr>
          <p:cNvCxnSpPr>
            <a:cxnSpLocks/>
          </p:cNvCxnSpPr>
          <p:nvPr/>
        </p:nvCxnSpPr>
        <p:spPr>
          <a:xfrm>
            <a:off x="1225296" y="2944388"/>
            <a:ext cx="2011215" cy="0"/>
          </a:xfrm>
          <a:prstGeom prst="line">
            <a:avLst/>
          </a:prstGeom>
          <a:ln w="9525">
            <a:solidFill>
              <a:schemeClr val="accent6">
                <a:lumMod val="75000"/>
              </a:schemeClr>
            </a:solidFill>
            <a:head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5F7B3F76-FA7C-30D9-C241-05E4DC032827}"/>
              </a:ext>
            </a:extLst>
          </p:cNvPr>
          <p:cNvSpPr/>
          <p:nvPr/>
        </p:nvSpPr>
        <p:spPr>
          <a:xfrm>
            <a:off x="3236511" y="2348868"/>
            <a:ext cx="126715" cy="60077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  <a:latin typeface="Avenir Book" panose="02000503020000020003" pitchFamily="2" charset="0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5F72597D-0DDD-A40B-A702-2B75C9DDD5EE}"/>
              </a:ext>
            </a:extLst>
          </p:cNvPr>
          <p:cNvSpPr/>
          <p:nvPr/>
        </p:nvSpPr>
        <p:spPr>
          <a:xfrm>
            <a:off x="1217284" y="2694080"/>
            <a:ext cx="1799511" cy="29886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accent6">
                    <a:lumMod val="75000"/>
                  </a:schemeClr>
                </a:solidFill>
                <a:latin typeface="Avenir Book" panose="02000503020000020003" pitchFamily="2" charset="0"/>
              </a:rPr>
              <a:t>Key + Key-ID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0C70C868-53DE-F5C2-8229-2F8940F388D8}"/>
              </a:ext>
            </a:extLst>
          </p:cNvPr>
          <p:cNvCxnSpPr>
            <a:cxnSpLocks/>
          </p:cNvCxnSpPr>
          <p:nvPr/>
        </p:nvCxnSpPr>
        <p:spPr>
          <a:xfrm flipH="1">
            <a:off x="3363226" y="2480009"/>
            <a:ext cx="1978399" cy="0"/>
          </a:xfrm>
          <a:prstGeom prst="line">
            <a:avLst/>
          </a:prstGeom>
          <a:ln w="9525">
            <a:solidFill>
              <a:srgbClr val="00B050"/>
            </a:solidFill>
            <a:head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56594116-FF96-FF00-F076-65EFD26E16E9}"/>
              </a:ext>
            </a:extLst>
          </p:cNvPr>
          <p:cNvSpPr/>
          <p:nvPr/>
        </p:nvSpPr>
        <p:spPr>
          <a:xfrm>
            <a:off x="3363226" y="2229272"/>
            <a:ext cx="1799511" cy="29886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accent6">
                    <a:lumMod val="75000"/>
                  </a:schemeClr>
                </a:solidFill>
                <a:latin typeface="Avenir Book" panose="02000503020000020003" pitchFamily="2" charset="0"/>
              </a:rPr>
              <a:t>PUT key-share</a:t>
            </a: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948565C5-7DD8-0FBF-CF95-A4D770B9B674}"/>
              </a:ext>
            </a:extLst>
          </p:cNvPr>
          <p:cNvCxnSpPr>
            <a:cxnSpLocks/>
          </p:cNvCxnSpPr>
          <p:nvPr/>
        </p:nvCxnSpPr>
        <p:spPr>
          <a:xfrm flipH="1">
            <a:off x="3363226" y="2821040"/>
            <a:ext cx="3389847" cy="0"/>
          </a:xfrm>
          <a:prstGeom prst="line">
            <a:avLst/>
          </a:prstGeom>
          <a:ln w="9525">
            <a:solidFill>
              <a:schemeClr val="accent6">
                <a:lumMod val="75000"/>
              </a:schemeClr>
            </a:solidFill>
            <a:head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2CE5C9B2-ED36-9319-4528-F06B1BCBCC85}"/>
              </a:ext>
            </a:extLst>
          </p:cNvPr>
          <p:cNvSpPr/>
          <p:nvPr/>
        </p:nvSpPr>
        <p:spPr>
          <a:xfrm>
            <a:off x="3363226" y="2570303"/>
            <a:ext cx="1799511" cy="29886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accent6">
                    <a:lumMod val="75000"/>
                  </a:schemeClr>
                </a:solidFill>
                <a:latin typeface="Avenir Book" panose="02000503020000020003" pitchFamily="2" charset="0"/>
              </a:rPr>
              <a:t>PUT key-share</a:t>
            </a:r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2FF917E0-1D83-3161-C074-0C9DE35388F5}"/>
              </a:ext>
            </a:extLst>
          </p:cNvPr>
          <p:cNvCxnSpPr>
            <a:cxnSpLocks/>
          </p:cNvCxnSpPr>
          <p:nvPr/>
        </p:nvCxnSpPr>
        <p:spPr>
          <a:xfrm flipH="1">
            <a:off x="1223360" y="3566219"/>
            <a:ext cx="9656310" cy="0"/>
          </a:xfrm>
          <a:prstGeom prst="line">
            <a:avLst/>
          </a:prstGeom>
          <a:ln w="9525">
            <a:solidFill>
              <a:schemeClr val="accent6">
                <a:lumMod val="75000"/>
              </a:schemeClr>
            </a:solidFill>
            <a:head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F8361EBC-4CB3-07C3-3A74-E4A297307904}"/>
              </a:ext>
            </a:extLst>
          </p:cNvPr>
          <p:cNvSpPr/>
          <p:nvPr/>
        </p:nvSpPr>
        <p:spPr>
          <a:xfrm>
            <a:off x="1223360" y="3315482"/>
            <a:ext cx="1799511" cy="29886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accent6">
                    <a:lumMod val="75000"/>
                  </a:schemeClr>
                </a:solidFill>
                <a:latin typeface="Avenir Book" panose="02000503020000020003" pitchFamily="2" charset="0"/>
              </a:rPr>
              <a:t>Relay Key-ID</a:t>
            </a:r>
          </a:p>
        </p:txBody>
      </p: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0913FD8D-1F3B-C0B5-958B-B85ED4A409E3}"/>
              </a:ext>
            </a:extLst>
          </p:cNvPr>
          <p:cNvCxnSpPr>
            <a:cxnSpLocks/>
          </p:cNvCxnSpPr>
          <p:nvPr/>
        </p:nvCxnSpPr>
        <p:spPr>
          <a:xfrm>
            <a:off x="8859978" y="4066606"/>
            <a:ext cx="2013616" cy="0"/>
          </a:xfrm>
          <a:prstGeom prst="line">
            <a:avLst/>
          </a:prstGeom>
          <a:ln w="9525">
            <a:solidFill>
              <a:schemeClr val="accent6">
                <a:lumMod val="75000"/>
              </a:schemeClr>
            </a:solidFill>
            <a:head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5" name="Rectangle 104">
            <a:extLst>
              <a:ext uri="{FF2B5EF4-FFF2-40B4-BE49-F238E27FC236}">
                <a16:creationId xmlns:a16="http://schemas.microsoft.com/office/drawing/2014/main" id="{01EDA7E6-775E-8B49-BE3C-F8B35576E3A5}"/>
              </a:ext>
            </a:extLst>
          </p:cNvPr>
          <p:cNvSpPr/>
          <p:nvPr/>
        </p:nvSpPr>
        <p:spPr>
          <a:xfrm flipH="1">
            <a:off x="9074083" y="3815869"/>
            <a:ext cx="1799511" cy="29886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accent6">
                    <a:lumMod val="75000"/>
                  </a:schemeClr>
                </a:solidFill>
                <a:latin typeface="Avenir Book" panose="02000503020000020003" pitchFamily="2" charset="0"/>
              </a:rPr>
              <a:t>GET key-with-key-ID</a:t>
            </a:r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CF5FE163-EFC1-252B-2202-33A0CF174B4E}"/>
              </a:ext>
            </a:extLst>
          </p:cNvPr>
          <p:cNvCxnSpPr>
            <a:cxnSpLocks/>
          </p:cNvCxnSpPr>
          <p:nvPr/>
        </p:nvCxnSpPr>
        <p:spPr>
          <a:xfrm flipH="1">
            <a:off x="8860443" y="4662127"/>
            <a:ext cx="2011215" cy="0"/>
          </a:xfrm>
          <a:prstGeom prst="line">
            <a:avLst/>
          </a:prstGeom>
          <a:ln w="9525">
            <a:solidFill>
              <a:schemeClr val="accent6">
                <a:lumMod val="75000"/>
              </a:schemeClr>
            </a:solidFill>
            <a:head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Rectangle 95">
            <a:extLst>
              <a:ext uri="{FF2B5EF4-FFF2-40B4-BE49-F238E27FC236}">
                <a16:creationId xmlns:a16="http://schemas.microsoft.com/office/drawing/2014/main" id="{4D06398F-7398-B109-CBB7-BFC906ABA483}"/>
              </a:ext>
            </a:extLst>
          </p:cNvPr>
          <p:cNvSpPr/>
          <p:nvPr/>
        </p:nvSpPr>
        <p:spPr>
          <a:xfrm flipH="1">
            <a:off x="8733728" y="4066607"/>
            <a:ext cx="126715" cy="60077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  <a:latin typeface="Avenir Book" panose="02000503020000020003" pitchFamily="2" charset="0"/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DEDD8038-A8D9-38EE-BD64-C279C72DAEC4}"/>
              </a:ext>
            </a:extLst>
          </p:cNvPr>
          <p:cNvSpPr/>
          <p:nvPr/>
        </p:nvSpPr>
        <p:spPr>
          <a:xfrm flipH="1">
            <a:off x="9080159" y="4411819"/>
            <a:ext cx="1799511" cy="29886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accent6">
                    <a:lumMod val="75000"/>
                  </a:schemeClr>
                </a:solidFill>
                <a:latin typeface="Avenir Book" panose="02000503020000020003" pitchFamily="2" charset="0"/>
              </a:rPr>
              <a:t>Key</a:t>
            </a:r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2A2CC460-7466-789D-C0B5-6B498212CC12}"/>
              </a:ext>
            </a:extLst>
          </p:cNvPr>
          <p:cNvCxnSpPr>
            <a:cxnSpLocks/>
          </p:cNvCxnSpPr>
          <p:nvPr/>
        </p:nvCxnSpPr>
        <p:spPr>
          <a:xfrm>
            <a:off x="6755329" y="4197748"/>
            <a:ext cx="1978399" cy="0"/>
          </a:xfrm>
          <a:prstGeom prst="line">
            <a:avLst/>
          </a:prstGeom>
          <a:ln w="9525">
            <a:solidFill>
              <a:schemeClr val="accent6">
                <a:lumMod val="75000"/>
              </a:schemeClr>
            </a:solidFill>
            <a:head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0C2C119B-096E-5860-0240-91FD38A557B9}"/>
              </a:ext>
            </a:extLst>
          </p:cNvPr>
          <p:cNvSpPr/>
          <p:nvPr/>
        </p:nvSpPr>
        <p:spPr>
          <a:xfrm flipH="1">
            <a:off x="6934217" y="3947011"/>
            <a:ext cx="1799511" cy="29886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accent6">
                    <a:lumMod val="75000"/>
                  </a:schemeClr>
                </a:solidFill>
                <a:latin typeface="Avenir Book" panose="02000503020000020003" pitchFamily="2" charset="0"/>
              </a:rPr>
              <a:t>GET key-share</a:t>
            </a:r>
          </a:p>
        </p:txBody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C8DF76A0-98D5-A127-32A9-B5805B48A99F}"/>
              </a:ext>
            </a:extLst>
          </p:cNvPr>
          <p:cNvCxnSpPr>
            <a:cxnSpLocks/>
          </p:cNvCxnSpPr>
          <p:nvPr/>
        </p:nvCxnSpPr>
        <p:spPr>
          <a:xfrm>
            <a:off x="5343881" y="4538779"/>
            <a:ext cx="3389847" cy="0"/>
          </a:xfrm>
          <a:prstGeom prst="line">
            <a:avLst/>
          </a:prstGeom>
          <a:ln w="9525">
            <a:solidFill>
              <a:schemeClr val="accent6">
                <a:lumMod val="75000"/>
              </a:schemeClr>
            </a:solidFill>
            <a:head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1" name="Rectangle 100">
            <a:extLst>
              <a:ext uri="{FF2B5EF4-FFF2-40B4-BE49-F238E27FC236}">
                <a16:creationId xmlns:a16="http://schemas.microsoft.com/office/drawing/2014/main" id="{5C3DCE52-DD1D-2B18-5FB1-918149EEEF96}"/>
              </a:ext>
            </a:extLst>
          </p:cNvPr>
          <p:cNvSpPr/>
          <p:nvPr/>
        </p:nvSpPr>
        <p:spPr>
          <a:xfrm flipH="1">
            <a:off x="6934217" y="4288042"/>
            <a:ext cx="1799511" cy="29886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accent6">
                    <a:lumMod val="75000"/>
                  </a:schemeClr>
                </a:solidFill>
                <a:latin typeface="Avenir Book" panose="02000503020000020003" pitchFamily="2" charset="0"/>
              </a:rPr>
              <a:t>GET key-share</a:t>
            </a:r>
          </a:p>
        </p:txBody>
      </p:sp>
    </p:spTree>
    <p:extLst>
      <p:ext uri="{BB962C8B-B14F-4D97-AF65-F5344CB8AC3E}">
        <p14:creationId xmlns:p14="http://schemas.microsoft.com/office/powerpoint/2010/main" val="12669818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550</TotalTime>
  <Words>70</Words>
  <Application>Microsoft Macintosh PowerPoint</Application>
  <PresentationFormat>Widescreen</PresentationFormat>
  <Paragraphs>48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Aptos</vt:lpstr>
      <vt:lpstr>Aptos Display</vt:lpstr>
      <vt:lpstr>Arial</vt:lpstr>
      <vt:lpstr>Avenir Book</vt:lpstr>
      <vt:lpstr>AVENIR LIGHT OBLIQUE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Bruno Rijsman</dc:creator>
  <cp:lastModifiedBy>Bruno Rijsman</cp:lastModifiedBy>
  <cp:revision>52</cp:revision>
  <dcterms:created xsi:type="dcterms:W3CDTF">2025-09-02T17:02:45Z</dcterms:created>
  <dcterms:modified xsi:type="dcterms:W3CDTF">2025-09-03T14:06:14Z</dcterms:modified>
</cp:coreProperties>
</file>