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68" r:id="rId2"/>
    <p:sldId id="261" r:id="rId3"/>
    <p:sldId id="262" r:id="rId4"/>
    <p:sldId id="263" r:id="rId5"/>
    <p:sldId id="256" r:id="rId6"/>
    <p:sldId id="264" r:id="rId7"/>
    <p:sldId id="265" r:id="rId8"/>
    <p:sldId id="266" r:id="rId9"/>
    <p:sldId id="267" r:id="rId10"/>
    <p:sldId id="257" r:id="rId11"/>
    <p:sldId id="258" r:id="rId12"/>
    <p:sldId id="259" r:id="rId13"/>
    <p:sldId id="26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83"/>
    <p:restoredTop sz="94718"/>
  </p:normalViewPr>
  <p:slideViewPr>
    <p:cSldViewPr snapToGrid="0">
      <p:cViewPr varScale="1">
        <p:scale>
          <a:sx n="101" d="100"/>
          <a:sy n="101" d="100"/>
        </p:scale>
        <p:origin x="200"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4A6C0-F2EC-FC45-B98B-ED31D507F3F3}" type="datetimeFigureOut">
              <a:rPr lang="en-US" smtClean="0"/>
              <a:t>10/19/25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526F2C-6B23-EF40-8ED8-C98EB975494B}" type="slidenum">
              <a:rPr lang="en-US" smtClean="0"/>
              <a:t>‹#›</a:t>
            </a:fld>
            <a:endParaRPr lang="en-US"/>
          </a:p>
        </p:txBody>
      </p:sp>
    </p:spTree>
    <p:extLst>
      <p:ext uri="{BB962C8B-B14F-4D97-AF65-F5344CB8AC3E}">
        <p14:creationId xmlns:p14="http://schemas.microsoft.com/office/powerpoint/2010/main" val="2794821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526F2C-6B23-EF40-8ED8-C98EB975494B}" type="slidenum">
              <a:rPr lang="en-US" smtClean="0"/>
              <a:t>11</a:t>
            </a:fld>
            <a:endParaRPr lang="en-US"/>
          </a:p>
        </p:txBody>
      </p:sp>
    </p:spTree>
    <p:extLst>
      <p:ext uri="{BB962C8B-B14F-4D97-AF65-F5344CB8AC3E}">
        <p14:creationId xmlns:p14="http://schemas.microsoft.com/office/powerpoint/2010/main" val="2405605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4ED44-4CC1-C34D-A2A8-D040F6A762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E41D16-5BE7-AEBF-8986-5E7F238A55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7BBD3D7-7511-9B62-3BB5-963C4EC6D945}"/>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5" name="Footer Placeholder 4">
            <a:extLst>
              <a:ext uri="{FF2B5EF4-FFF2-40B4-BE49-F238E27FC236}">
                <a16:creationId xmlns:a16="http://schemas.microsoft.com/office/drawing/2014/main" id="{182362FD-C61E-7CA3-3FC8-3FC25CED5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5B3F5-A96D-60A9-57A4-134EB9E2B2DB}"/>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116292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62E37-FA86-BC3C-7160-9D54551AD7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45662-6E6B-D84F-D5AE-921A2537D2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3146B0-80EE-5084-4F74-6D659D176CA3}"/>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5" name="Footer Placeholder 4">
            <a:extLst>
              <a:ext uri="{FF2B5EF4-FFF2-40B4-BE49-F238E27FC236}">
                <a16:creationId xmlns:a16="http://schemas.microsoft.com/office/drawing/2014/main" id="{E40C72F2-00F9-2437-3612-5EF5BD04BF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039B95-19FA-2098-F72B-4EAAE0FA99E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650067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A76225-04B0-0E5F-4974-9543C04C30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4C22E2D-EE47-3DD8-653C-C8598710F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6B61A7-A4C6-D36C-B973-A7A166103545}"/>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5" name="Footer Placeholder 4">
            <a:extLst>
              <a:ext uri="{FF2B5EF4-FFF2-40B4-BE49-F238E27FC236}">
                <a16:creationId xmlns:a16="http://schemas.microsoft.com/office/drawing/2014/main" id="{C4697C79-56F5-EB34-150D-233C37A88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E1CFA-4A30-571E-03D0-FF5D6FF25810}"/>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019474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4DA3E-81C6-3FB7-9ECD-793A3C40E7D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0FEE1D-AF5F-2C1C-7FD2-24B8779C59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4E38E3-02B0-D40C-30B0-D5CA4AC05A5D}"/>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5" name="Footer Placeholder 4">
            <a:extLst>
              <a:ext uri="{FF2B5EF4-FFF2-40B4-BE49-F238E27FC236}">
                <a16:creationId xmlns:a16="http://schemas.microsoft.com/office/drawing/2014/main" id="{BB0D6686-AAF2-4B78-362B-825C1BF8C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228C7-C12C-CA95-7B38-C6D5EE929DF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4020509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798B-A8C9-BE65-028A-5FFDE00BD2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9098EDF-F598-B0B3-0085-120D239C486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080A8-828C-5215-6A9C-893E90462D71}"/>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5" name="Footer Placeholder 4">
            <a:extLst>
              <a:ext uri="{FF2B5EF4-FFF2-40B4-BE49-F238E27FC236}">
                <a16:creationId xmlns:a16="http://schemas.microsoft.com/office/drawing/2014/main" id="{3C2B5282-5BEB-CE3A-4213-7A9A5C1564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38811A-F973-4670-6324-16ECEE04BDB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580682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5ACFA-88EA-B8FB-0768-5B48306F4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0F59F-C2D0-80F3-9341-C43A325699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3C8791-B3F7-82AD-0D67-76132DC478A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D1A0DD7-FE40-3189-F58D-A71168148583}"/>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6" name="Footer Placeholder 5">
            <a:extLst>
              <a:ext uri="{FF2B5EF4-FFF2-40B4-BE49-F238E27FC236}">
                <a16:creationId xmlns:a16="http://schemas.microsoft.com/office/drawing/2014/main" id="{4FB9940D-9E26-E0B1-2F38-E17E62C6B1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E45E0-06B4-6BB1-5C50-B0203B41B86C}"/>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09599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688D1-C54F-11AC-5884-787481650B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C17403-2D19-7ACF-CAD5-A9EC953143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2FB836-912A-D580-76A1-8ACB59FFA3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A2205F-8F04-905D-FF97-69CDFBE4C4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1E1A85-A23C-D5E2-AA68-C5D5C3EF33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CF2DA4-40F9-10D4-D9BD-E905A1E8FB0D}"/>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8" name="Footer Placeholder 7">
            <a:extLst>
              <a:ext uri="{FF2B5EF4-FFF2-40B4-BE49-F238E27FC236}">
                <a16:creationId xmlns:a16="http://schemas.microsoft.com/office/drawing/2014/main" id="{2E9E7FB3-1552-5282-B96C-A72F2825CBE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85E62F-E405-E0A8-1C6B-A1242050B68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857621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AA84C-21C7-4F60-A77B-44F3034B11A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85FB25-2C1C-EB1E-A104-A607E2AB13B0}"/>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4" name="Footer Placeholder 3">
            <a:extLst>
              <a:ext uri="{FF2B5EF4-FFF2-40B4-BE49-F238E27FC236}">
                <a16:creationId xmlns:a16="http://schemas.microsoft.com/office/drawing/2014/main" id="{9B48D5C6-BD5A-7D06-EB7D-BDEAADF40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7D86CD-FE90-6053-B12F-A43012245DB8}"/>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3317365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1A191A-E9E3-C58C-47F0-40F06A612ADB}"/>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3" name="Footer Placeholder 2">
            <a:extLst>
              <a:ext uri="{FF2B5EF4-FFF2-40B4-BE49-F238E27FC236}">
                <a16:creationId xmlns:a16="http://schemas.microsoft.com/office/drawing/2014/main" id="{C332121A-DA3D-81C1-C40A-9114F8356C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D0810F-5FF5-E1D4-789D-69A2F08F26A2}"/>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775192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6EB1-0D5E-9FF8-AA21-7ED79A8DA9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30D6A2D-7096-CFE9-B0B0-4EEBF539B3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46B927-A5BF-998B-F498-2DE5CC497D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F708BA-672F-EE8E-D1B2-CD044E1B3853}"/>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6" name="Footer Placeholder 5">
            <a:extLst>
              <a:ext uri="{FF2B5EF4-FFF2-40B4-BE49-F238E27FC236}">
                <a16:creationId xmlns:a16="http://schemas.microsoft.com/office/drawing/2014/main" id="{DDB5E495-E30C-E502-F544-57A0EC4D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E5A36E-1F76-5F67-032F-A71E12C389DA}"/>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11152168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0E589-06D3-ED45-16A3-206F6B2C9F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18D91B-D39C-0BB9-4E5D-EF0DE84BB5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2D1E5A-E2DA-4190-95B6-33A6A4880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2A1EE8-EF46-A76C-DEE5-16756F5FDB37}"/>
              </a:ext>
            </a:extLst>
          </p:cNvPr>
          <p:cNvSpPr>
            <a:spLocks noGrp="1"/>
          </p:cNvSpPr>
          <p:nvPr>
            <p:ph type="dt" sz="half" idx="10"/>
          </p:nvPr>
        </p:nvSpPr>
        <p:spPr/>
        <p:txBody>
          <a:bodyPr/>
          <a:lstStyle/>
          <a:p>
            <a:fld id="{6E32B2FD-E7C2-BB4E-8CD5-3A0929CC3D5F}" type="datetimeFigureOut">
              <a:rPr lang="en-US" smtClean="0"/>
              <a:t>10/19/25</a:t>
            </a:fld>
            <a:endParaRPr lang="en-US"/>
          </a:p>
        </p:txBody>
      </p:sp>
      <p:sp>
        <p:nvSpPr>
          <p:cNvPr id="6" name="Footer Placeholder 5">
            <a:extLst>
              <a:ext uri="{FF2B5EF4-FFF2-40B4-BE49-F238E27FC236}">
                <a16:creationId xmlns:a16="http://schemas.microsoft.com/office/drawing/2014/main" id="{BA935046-2E62-4F88-4BB3-E4E5A987E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48A5F3-2390-8DB7-C735-BA8C4BA62543}"/>
              </a:ext>
            </a:extLst>
          </p:cNvPr>
          <p:cNvSpPr>
            <a:spLocks noGrp="1"/>
          </p:cNvSpPr>
          <p:nvPr>
            <p:ph type="sldNum" sz="quarter" idx="12"/>
          </p:nvPr>
        </p:nvSpPr>
        <p:spPr/>
        <p:txBody>
          <a:bodyPr/>
          <a:lstStyle/>
          <a:p>
            <a:fld id="{ABECB105-B86C-1648-8D60-9ACD7A01A7ED}" type="slidenum">
              <a:rPr lang="en-US" smtClean="0"/>
              <a:t>‹#›</a:t>
            </a:fld>
            <a:endParaRPr lang="en-US"/>
          </a:p>
        </p:txBody>
      </p:sp>
    </p:spTree>
    <p:extLst>
      <p:ext uri="{BB962C8B-B14F-4D97-AF65-F5344CB8AC3E}">
        <p14:creationId xmlns:p14="http://schemas.microsoft.com/office/powerpoint/2010/main" val="261847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17BE5C-B422-8D48-B1B4-B3985D6280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2B0BC-CB32-CA48-A8D6-3F41651C8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85B80A-C726-5839-B01B-CB4F243562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E32B2FD-E7C2-BB4E-8CD5-3A0929CC3D5F}" type="datetimeFigureOut">
              <a:rPr lang="en-US" smtClean="0"/>
              <a:t>10/19/25</a:t>
            </a:fld>
            <a:endParaRPr lang="en-US"/>
          </a:p>
        </p:txBody>
      </p:sp>
      <p:sp>
        <p:nvSpPr>
          <p:cNvPr id="5" name="Footer Placeholder 4">
            <a:extLst>
              <a:ext uri="{FF2B5EF4-FFF2-40B4-BE49-F238E27FC236}">
                <a16:creationId xmlns:a16="http://schemas.microsoft.com/office/drawing/2014/main" id="{AE95527A-1614-14E9-11D1-48E897BF4C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FE79C63-3ED7-5B9B-16FB-73BC959875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BECB105-B86C-1648-8D60-9ACD7A01A7ED}" type="slidenum">
              <a:rPr lang="en-US" smtClean="0"/>
              <a:t>‹#›</a:t>
            </a:fld>
            <a:endParaRPr lang="en-US"/>
          </a:p>
        </p:txBody>
      </p:sp>
    </p:spTree>
    <p:extLst>
      <p:ext uri="{BB962C8B-B14F-4D97-AF65-F5344CB8AC3E}">
        <p14:creationId xmlns:p14="http://schemas.microsoft.com/office/powerpoint/2010/main" val="2405320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EF0633-4E9F-3F50-A178-7A7CC01BFBB8}"/>
              </a:ext>
            </a:extLst>
          </p:cNvPr>
          <p:cNvPicPr>
            <a:picLocks noChangeAspect="1"/>
          </p:cNvPicPr>
          <p:nvPr/>
        </p:nvPicPr>
        <p:blipFill>
          <a:blip r:embed="rId2"/>
          <a:stretch>
            <a:fillRect/>
          </a:stretch>
        </p:blipFill>
        <p:spPr>
          <a:xfrm>
            <a:off x="3536950" y="969878"/>
            <a:ext cx="4514850" cy="4726071"/>
          </a:xfrm>
          <a:prstGeom prst="rect">
            <a:avLst/>
          </a:prstGeom>
        </p:spPr>
      </p:pic>
      <p:sp>
        <p:nvSpPr>
          <p:cNvPr id="3" name="Rectangle 2">
            <a:extLst>
              <a:ext uri="{FF2B5EF4-FFF2-40B4-BE49-F238E27FC236}">
                <a16:creationId xmlns:a16="http://schemas.microsoft.com/office/drawing/2014/main" id="{A81F20AD-2360-D971-FB88-B3E54533EBF2}"/>
              </a:ext>
            </a:extLst>
          </p:cNvPr>
          <p:cNvSpPr/>
          <p:nvPr/>
        </p:nvSpPr>
        <p:spPr>
          <a:xfrm>
            <a:off x="575426" y="736600"/>
            <a:ext cx="11045074" cy="537210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396E23AC-4A57-3756-074F-9A0E9C28857B}"/>
              </a:ext>
            </a:extLst>
          </p:cNvPr>
          <p:cNvSpPr/>
          <p:nvPr/>
        </p:nvSpPr>
        <p:spPr>
          <a:xfrm>
            <a:off x="584200" y="5480049"/>
            <a:ext cx="9347200"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US" sz="1000" dirty="0">
                <a:solidFill>
                  <a:schemeClr val="tx1"/>
                </a:solidFill>
                <a:latin typeface="Avenir Book" panose="02000503020000020003" pitchFamily="2" charset="0"/>
              </a:rPr>
              <a:t>Source: “Quantum Threat Timeline Report 2024 Executive Summary”, Global </a:t>
            </a:r>
            <a:r>
              <a:rPr lang="en-US" sz="1000">
                <a:solidFill>
                  <a:schemeClr val="tx1"/>
                </a:solidFill>
                <a:latin typeface="Avenir Book" panose="02000503020000020003" pitchFamily="2" charset="0"/>
              </a:rPr>
              <a:t>Risk Institute</a:t>
            </a: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14395715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3116D5A4-77C1-CADF-0372-1CE15D96B3F7}"/>
              </a:ext>
            </a:extLst>
          </p:cNvPr>
          <p:cNvGrpSpPr/>
          <p:nvPr/>
        </p:nvGrpSpPr>
        <p:grpSpPr>
          <a:xfrm>
            <a:off x="9649561" y="1434512"/>
            <a:ext cx="600778" cy="3537023"/>
            <a:chOff x="3608757" y="1282112"/>
            <a:chExt cx="600778" cy="3537023"/>
          </a:xfrm>
        </p:grpSpPr>
        <p:sp>
          <p:nvSpPr>
            <p:cNvPr id="2" name="Rectangle 1">
              <a:extLst>
                <a:ext uri="{FF2B5EF4-FFF2-40B4-BE49-F238E27FC236}">
                  <a16:creationId xmlns:a16="http://schemas.microsoft.com/office/drawing/2014/main" id="{8D9F02F5-5029-4E5E-E371-20BF19D8B497}"/>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387D53CB-DA6A-2BCF-9E1C-B6547719F656}"/>
                </a:ext>
              </a:extLst>
            </p:cNvPr>
            <p:cNvCxnSpPr>
              <a:cxnSpLocks/>
              <a:stCxn id="2"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F9060226-1E25-9836-5D17-38D67E230D2F}"/>
              </a:ext>
            </a:extLst>
          </p:cNvPr>
          <p:cNvGrpSpPr/>
          <p:nvPr/>
        </p:nvGrpSpPr>
        <p:grpSpPr>
          <a:xfrm>
            <a:off x="1845411" y="1434512"/>
            <a:ext cx="600778" cy="3537023"/>
            <a:chOff x="3608757" y="1282112"/>
            <a:chExt cx="600778" cy="3537023"/>
          </a:xfrm>
        </p:grpSpPr>
        <p:sp>
          <p:nvSpPr>
            <p:cNvPr id="15" name="Rectangle 14">
              <a:extLst>
                <a:ext uri="{FF2B5EF4-FFF2-40B4-BE49-F238E27FC236}">
                  <a16:creationId xmlns:a16="http://schemas.microsoft.com/office/drawing/2014/main" id="{62A114E7-049C-D8D1-35C7-FAB12170CC9B}"/>
                </a:ext>
              </a:extLst>
            </p:cNvPr>
            <p:cNvSpPr/>
            <p:nvPr/>
          </p:nvSpPr>
          <p:spPr>
            <a:xfrm>
              <a:off x="3608757" y="12821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DFB3D1A6-1E80-7B8A-BB8B-17052F348BE5}"/>
                </a:ext>
              </a:extLst>
            </p:cNvPr>
            <p:cNvCxnSpPr>
              <a:cxnSpLocks/>
              <a:stCxn id="15" idx="2"/>
            </p:cNvCxnSpPr>
            <p:nvPr/>
          </p:nvCxnSpPr>
          <p:spPr>
            <a:xfrm>
              <a:off x="3909146" y="18828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0" name="Group 19">
            <a:extLst>
              <a:ext uri="{FF2B5EF4-FFF2-40B4-BE49-F238E27FC236}">
                <a16:creationId xmlns:a16="http://schemas.microsoft.com/office/drawing/2014/main" id="{788DBFFC-48F1-8A7F-B13D-BE181395E5A3}"/>
              </a:ext>
            </a:extLst>
          </p:cNvPr>
          <p:cNvGrpSpPr/>
          <p:nvPr/>
        </p:nvGrpSpPr>
        <p:grpSpPr>
          <a:xfrm>
            <a:off x="5041237" y="1434512"/>
            <a:ext cx="600777" cy="3537023"/>
            <a:chOff x="4840314" y="1500414"/>
            <a:chExt cx="600777" cy="3537023"/>
          </a:xfrm>
        </p:grpSpPr>
        <p:sp>
          <p:nvSpPr>
            <p:cNvPr id="17" name="Oval 16">
              <a:extLst>
                <a:ext uri="{FF2B5EF4-FFF2-40B4-BE49-F238E27FC236}">
                  <a16:creationId xmlns:a16="http://schemas.microsoft.com/office/drawing/2014/main" id="{590E73C1-CE61-2736-50F1-35BD38C83939}"/>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E2008D6F-05C4-984B-F63F-F69B4E6F3EC0}"/>
                </a:ext>
              </a:extLst>
            </p:cNvPr>
            <p:cNvCxnSpPr>
              <a:cxnSpLocks/>
              <a:stCxn id="17"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17BD5C65-21CD-0985-5807-1FF66B77FB6C}"/>
              </a:ext>
            </a:extLst>
          </p:cNvPr>
          <p:cNvGrpSpPr/>
          <p:nvPr/>
        </p:nvGrpSpPr>
        <p:grpSpPr>
          <a:xfrm>
            <a:off x="6452685" y="1434512"/>
            <a:ext cx="600777" cy="3537023"/>
            <a:chOff x="4840314" y="1500414"/>
            <a:chExt cx="600777" cy="3537023"/>
          </a:xfrm>
        </p:grpSpPr>
        <p:sp>
          <p:nvSpPr>
            <p:cNvPr id="22" name="Oval 21">
              <a:extLst>
                <a:ext uri="{FF2B5EF4-FFF2-40B4-BE49-F238E27FC236}">
                  <a16:creationId xmlns:a16="http://schemas.microsoft.com/office/drawing/2014/main" id="{01D47920-01FC-30AB-478E-AF8493776FDC}"/>
                </a:ext>
              </a:extLst>
            </p:cNvPr>
            <p:cNvSpPr/>
            <p:nvPr/>
          </p:nvSpPr>
          <p:spPr>
            <a:xfrm>
              <a:off x="4840314" y="1500414"/>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95C70D6F-C628-A58E-3202-1C5B56088961}"/>
                </a:ext>
              </a:extLst>
            </p:cNvPr>
            <p:cNvCxnSpPr>
              <a:cxnSpLocks/>
              <a:stCxn id="22" idx="4"/>
            </p:cNvCxnSpPr>
            <p:nvPr/>
          </p:nvCxnSpPr>
          <p:spPr>
            <a:xfrm>
              <a:off x="5140703" y="2101192"/>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4" name="Rectangle 23">
            <a:extLst>
              <a:ext uri="{FF2B5EF4-FFF2-40B4-BE49-F238E27FC236}">
                <a16:creationId xmlns:a16="http://schemas.microsoft.com/office/drawing/2014/main" id="{0F6B5FC9-1875-13A1-9A55-B850810A7F34}"/>
              </a:ext>
            </a:extLst>
          </p:cNvPr>
          <p:cNvSpPr/>
          <p:nvPr/>
        </p:nvSpPr>
        <p:spPr>
          <a:xfrm>
            <a:off x="575426" y="1027238"/>
            <a:ext cx="11045074" cy="439625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CD4514A-45F2-9200-D9C4-371DE023D7F8}"/>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grpSp>
        <p:nvGrpSpPr>
          <p:cNvPr id="35" name="Group 34">
            <a:extLst>
              <a:ext uri="{FF2B5EF4-FFF2-40B4-BE49-F238E27FC236}">
                <a16:creationId xmlns:a16="http://schemas.microsoft.com/office/drawing/2014/main" id="{F945E0F3-5B89-C3E6-C48C-891A71320874}"/>
              </a:ext>
            </a:extLst>
          </p:cNvPr>
          <p:cNvGrpSpPr/>
          <p:nvPr/>
        </p:nvGrpSpPr>
        <p:grpSpPr>
          <a:xfrm>
            <a:off x="2145799" y="2077799"/>
            <a:ext cx="3195826" cy="612038"/>
            <a:chOff x="2145799" y="2684192"/>
            <a:chExt cx="3195826" cy="612038"/>
          </a:xfrm>
        </p:grpSpPr>
        <p:grpSp>
          <p:nvGrpSpPr>
            <p:cNvPr id="31" name="Group 30">
              <a:extLst>
                <a:ext uri="{FF2B5EF4-FFF2-40B4-BE49-F238E27FC236}">
                  <a16:creationId xmlns:a16="http://schemas.microsoft.com/office/drawing/2014/main" id="{C7252AA2-859F-3FA4-8A67-65BCCAB56F56}"/>
                </a:ext>
              </a:extLst>
            </p:cNvPr>
            <p:cNvGrpSpPr/>
            <p:nvPr/>
          </p:nvGrpSpPr>
          <p:grpSpPr>
            <a:xfrm>
              <a:off x="2145799" y="2684192"/>
              <a:ext cx="3195826" cy="298861"/>
              <a:chOff x="2145799" y="2684192"/>
              <a:chExt cx="3195826" cy="298861"/>
            </a:xfrm>
          </p:grpSpPr>
          <p:cxnSp>
            <p:nvCxnSpPr>
              <p:cNvPr id="27" name="Straight Connector 26">
                <a:extLst>
                  <a:ext uri="{FF2B5EF4-FFF2-40B4-BE49-F238E27FC236}">
                    <a16:creationId xmlns:a16="http://schemas.microsoft.com/office/drawing/2014/main" id="{E7E85747-01A3-5EC6-D841-BF173DAB9362}"/>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8F5122EC-8E1F-DE8B-5685-836CD4D299F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32" name="Group 31">
              <a:extLst>
                <a:ext uri="{FF2B5EF4-FFF2-40B4-BE49-F238E27FC236}">
                  <a16:creationId xmlns:a16="http://schemas.microsoft.com/office/drawing/2014/main" id="{BBA2A2DD-8DF3-80E0-FF55-77291C7B0B60}"/>
                </a:ext>
              </a:extLst>
            </p:cNvPr>
            <p:cNvGrpSpPr/>
            <p:nvPr/>
          </p:nvGrpSpPr>
          <p:grpSpPr>
            <a:xfrm>
              <a:off x="2145799" y="2997369"/>
              <a:ext cx="3195826" cy="298861"/>
              <a:chOff x="2145799" y="2684192"/>
              <a:chExt cx="3195826" cy="298861"/>
            </a:xfrm>
          </p:grpSpPr>
          <p:cxnSp>
            <p:nvCxnSpPr>
              <p:cNvPr id="33" name="Straight Connector 32">
                <a:extLst>
                  <a:ext uri="{FF2B5EF4-FFF2-40B4-BE49-F238E27FC236}">
                    <a16:creationId xmlns:a16="http://schemas.microsoft.com/office/drawing/2014/main" id="{65CA86CA-BDC4-A983-82B9-B8D39E73DCCD}"/>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34" name="Rectangle 33">
                <a:extLst>
                  <a:ext uri="{FF2B5EF4-FFF2-40B4-BE49-F238E27FC236}">
                    <a16:creationId xmlns:a16="http://schemas.microsoft.com/office/drawing/2014/main" id="{E4485CA7-40CF-0BC4-B8F1-912E0746168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36" name="Group 35">
            <a:extLst>
              <a:ext uri="{FF2B5EF4-FFF2-40B4-BE49-F238E27FC236}">
                <a16:creationId xmlns:a16="http://schemas.microsoft.com/office/drawing/2014/main" id="{0DDCE860-A8CB-3B9A-A77F-A74DAB0D0295}"/>
              </a:ext>
            </a:extLst>
          </p:cNvPr>
          <p:cNvGrpSpPr/>
          <p:nvPr/>
        </p:nvGrpSpPr>
        <p:grpSpPr>
          <a:xfrm>
            <a:off x="2145799" y="2794782"/>
            <a:ext cx="4607274" cy="612038"/>
            <a:chOff x="2145799" y="2684192"/>
            <a:chExt cx="4607274" cy="612038"/>
          </a:xfrm>
        </p:grpSpPr>
        <p:grpSp>
          <p:nvGrpSpPr>
            <p:cNvPr id="37" name="Group 36">
              <a:extLst>
                <a:ext uri="{FF2B5EF4-FFF2-40B4-BE49-F238E27FC236}">
                  <a16:creationId xmlns:a16="http://schemas.microsoft.com/office/drawing/2014/main" id="{89B52564-CB00-C57B-FA65-FB393B5C5E57}"/>
                </a:ext>
              </a:extLst>
            </p:cNvPr>
            <p:cNvGrpSpPr/>
            <p:nvPr/>
          </p:nvGrpSpPr>
          <p:grpSpPr>
            <a:xfrm>
              <a:off x="2145799" y="2684192"/>
              <a:ext cx="4607274" cy="298861"/>
              <a:chOff x="2145799" y="2684192"/>
              <a:chExt cx="4607274" cy="298861"/>
            </a:xfrm>
          </p:grpSpPr>
          <p:cxnSp>
            <p:nvCxnSpPr>
              <p:cNvPr id="41" name="Straight Connector 40">
                <a:extLst>
                  <a:ext uri="{FF2B5EF4-FFF2-40B4-BE49-F238E27FC236}">
                    <a16:creationId xmlns:a16="http://schemas.microsoft.com/office/drawing/2014/main" id="{3ACBE410-1217-C1F0-0962-DA9E39547C2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E1884416-8714-C367-508F-11ECFA456D2B}"/>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a:solidFill>
                      <a:srgbClr val="FF0000"/>
                    </a:solidFill>
                    <a:latin typeface="Avenir Book" panose="02000503020000020003" pitchFamily="2" charset="0"/>
                  </a:rPr>
                  <a:t>PUT registration</a:t>
                </a:r>
                <a:endParaRPr lang="en-US" sz="1000" dirty="0">
                  <a:solidFill>
                    <a:srgbClr val="FF0000"/>
                  </a:solidFill>
                  <a:latin typeface="Avenir Book" panose="02000503020000020003" pitchFamily="2" charset="0"/>
                </a:endParaRPr>
              </a:p>
            </p:txBody>
          </p:sp>
        </p:grpSp>
        <p:grpSp>
          <p:nvGrpSpPr>
            <p:cNvPr id="38" name="Group 37">
              <a:extLst>
                <a:ext uri="{FF2B5EF4-FFF2-40B4-BE49-F238E27FC236}">
                  <a16:creationId xmlns:a16="http://schemas.microsoft.com/office/drawing/2014/main" id="{4D63BEAA-B914-5169-CBF2-E839586B288F}"/>
                </a:ext>
              </a:extLst>
            </p:cNvPr>
            <p:cNvGrpSpPr/>
            <p:nvPr/>
          </p:nvGrpSpPr>
          <p:grpSpPr>
            <a:xfrm>
              <a:off x="2145799" y="2997369"/>
              <a:ext cx="4607274" cy="298861"/>
              <a:chOff x="2145799" y="2684192"/>
              <a:chExt cx="4607274" cy="298861"/>
            </a:xfrm>
          </p:grpSpPr>
          <p:cxnSp>
            <p:nvCxnSpPr>
              <p:cNvPr id="39" name="Straight Connector 38">
                <a:extLst>
                  <a:ext uri="{FF2B5EF4-FFF2-40B4-BE49-F238E27FC236}">
                    <a16:creationId xmlns:a16="http://schemas.microsoft.com/office/drawing/2014/main" id="{CDBA45C2-048D-7835-06A7-C403393483B0}"/>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0" name="Rectangle 39">
                <a:extLst>
                  <a:ext uri="{FF2B5EF4-FFF2-40B4-BE49-F238E27FC236}">
                    <a16:creationId xmlns:a16="http://schemas.microsoft.com/office/drawing/2014/main" id="{723966DC-C1A4-88DF-7B9B-601C78B06C0F}"/>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45" name="Group 44">
            <a:extLst>
              <a:ext uri="{FF2B5EF4-FFF2-40B4-BE49-F238E27FC236}">
                <a16:creationId xmlns:a16="http://schemas.microsoft.com/office/drawing/2014/main" id="{CF4C12BA-A173-B622-AB35-8A4667510D1A}"/>
              </a:ext>
            </a:extLst>
          </p:cNvPr>
          <p:cNvGrpSpPr/>
          <p:nvPr/>
        </p:nvGrpSpPr>
        <p:grpSpPr>
          <a:xfrm flipH="1">
            <a:off x="6753073" y="3526779"/>
            <a:ext cx="3195826" cy="612038"/>
            <a:chOff x="2145799" y="2684192"/>
            <a:chExt cx="3195826" cy="612038"/>
          </a:xfrm>
        </p:grpSpPr>
        <p:grpSp>
          <p:nvGrpSpPr>
            <p:cNvPr id="46" name="Group 45">
              <a:extLst>
                <a:ext uri="{FF2B5EF4-FFF2-40B4-BE49-F238E27FC236}">
                  <a16:creationId xmlns:a16="http://schemas.microsoft.com/office/drawing/2014/main" id="{45E8EA47-294A-E762-99AC-26233B315772}"/>
                </a:ext>
              </a:extLst>
            </p:cNvPr>
            <p:cNvGrpSpPr/>
            <p:nvPr/>
          </p:nvGrpSpPr>
          <p:grpSpPr>
            <a:xfrm>
              <a:off x="2145799" y="2684192"/>
              <a:ext cx="3195826" cy="298861"/>
              <a:chOff x="2145799" y="2684192"/>
              <a:chExt cx="3195826" cy="298861"/>
            </a:xfrm>
          </p:grpSpPr>
          <p:cxnSp>
            <p:nvCxnSpPr>
              <p:cNvPr id="50" name="Straight Connector 49">
                <a:extLst>
                  <a:ext uri="{FF2B5EF4-FFF2-40B4-BE49-F238E27FC236}">
                    <a16:creationId xmlns:a16="http://schemas.microsoft.com/office/drawing/2014/main" id="{C3B6AFCA-5CE0-C31C-CF5C-925A5B71FF90}"/>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6551DE2D-B0FD-7650-348F-790BF15D06A7}"/>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47" name="Group 46">
              <a:extLst>
                <a:ext uri="{FF2B5EF4-FFF2-40B4-BE49-F238E27FC236}">
                  <a16:creationId xmlns:a16="http://schemas.microsoft.com/office/drawing/2014/main" id="{91C9EEE2-FD1B-09E1-3D71-B150D7C89084}"/>
                </a:ext>
              </a:extLst>
            </p:cNvPr>
            <p:cNvGrpSpPr/>
            <p:nvPr/>
          </p:nvGrpSpPr>
          <p:grpSpPr>
            <a:xfrm>
              <a:off x="2145799" y="2997369"/>
              <a:ext cx="3195826" cy="298861"/>
              <a:chOff x="2145799" y="2684192"/>
              <a:chExt cx="3195826" cy="298861"/>
            </a:xfrm>
          </p:grpSpPr>
          <p:cxnSp>
            <p:nvCxnSpPr>
              <p:cNvPr id="48" name="Straight Connector 47">
                <a:extLst>
                  <a:ext uri="{FF2B5EF4-FFF2-40B4-BE49-F238E27FC236}">
                    <a16:creationId xmlns:a16="http://schemas.microsoft.com/office/drawing/2014/main" id="{42E1CF90-8451-2888-A8D1-72959D1BF1C9}"/>
                  </a:ext>
                </a:extLst>
              </p:cNvPr>
              <p:cNvCxnSpPr>
                <a:cxnSpLocks/>
              </p:cNvCxnSpPr>
              <p:nvPr/>
            </p:nvCxnSpPr>
            <p:spPr>
              <a:xfrm flipH="1">
                <a:off x="2145799" y="2934929"/>
                <a:ext cx="3195826"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49" name="Rectangle 48">
                <a:extLst>
                  <a:ext uri="{FF2B5EF4-FFF2-40B4-BE49-F238E27FC236}">
                    <a16:creationId xmlns:a16="http://schemas.microsoft.com/office/drawing/2014/main" id="{60BF63FD-3A8E-CAC4-755E-1C25CE465046}"/>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grpSp>
        <p:nvGrpSpPr>
          <p:cNvPr id="52" name="Group 51">
            <a:extLst>
              <a:ext uri="{FF2B5EF4-FFF2-40B4-BE49-F238E27FC236}">
                <a16:creationId xmlns:a16="http://schemas.microsoft.com/office/drawing/2014/main" id="{274C9872-2A0F-3D2E-7ABC-D2A623D5F965}"/>
              </a:ext>
            </a:extLst>
          </p:cNvPr>
          <p:cNvGrpSpPr/>
          <p:nvPr/>
        </p:nvGrpSpPr>
        <p:grpSpPr>
          <a:xfrm flipH="1">
            <a:off x="5341625" y="4243762"/>
            <a:ext cx="4607274" cy="612038"/>
            <a:chOff x="2145799" y="2684192"/>
            <a:chExt cx="4607274" cy="612038"/>
          </a:xfrm>
        </p:grpSpPr>
        <p:grpSp>
          <p:nvGrpSpPr>
            <p:cNvPr id="53" name="Group 52">
              <a:extLst>
                <a:ext uri="{FF2B5EF4-FFF2-40B4-BE49-F238E27FC236}">
                  <a16:creationId xmlns:a16="http://schemas.microsoft.com/office/drawing/2014/main" id="{511382C1-4879-95D2-F2C2-F1AD324FF722}"/>
                </a:ext>
              </a:extLst>
            </p:cNvPr>
            <p:cNvGrpSpPr/>
            <p:nvPr/>
          </p:nvGrpSpPr>
          <p:grpSpPr>
            <a:xfrm>
              <a:off x="2145799" y="2684192"/>
              <a:ext cx="4607274" cy="298861"/>
              <a:chOff x="2145799" y="2684192"/>
              <a:chExt cx="4607274" cy="298861"/>
            </a:xfrm>
          </p:grpSpPr>
          <p:cxnSp>
            <p:nvCxnSpPr>
              <p:cNvPr id="57" name="Straight Connector 56">
                <a:extLst>
                  <a:ext uri="{FF2B5EF4-FFF2-40B4-BE49-F238E27FC236}">
                    <a16:creationId xmlns:a16="http://schemas.microsoft.com/office/drawing/2014/main" id="{7EB06316-808F-603D-1386-89EA49CB6B14}"/>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8" name="Rectangle 57">
                <a:extLst>
                  <a:ext uri="{FF2B5EF4-FFF2-40B4-BE49-F238E27FC236}">
                    <a16:creationId xmlns:a16="http://schemas.microsoft.com/office/drawing/2014/main" id="{2D396F21-9B29-2E42-1089-F4B634C22103}"/>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PUT registration</a:t>
                </a:r>
              </a:p>
            </p:txBody>
          </p:sp>
        </p:grpSp>
        <p:grpSp>
          <p:nvGrpSpPr>
            <p:cNvPr id="54" name="Group 53">
              <a:extLst>
                <a:ext uri="{FF2B5EF4-FFF2-40B4-BE49-F238E27FC236}">
                  <a16:creationId xmlns:a16="http://schemas.microsoft.com/office/drawing/2014/main" id="{41A69A98-1D44-171B-BF83-373AADFBD424}"/>
                </a:ext>
              </a:extLst>
            </p:cNvPr>
            <p:cNvGrpSpPr/>
            <p:nvPr/>
          </p:nvGrpSpPr>
          <p:grpSpPr>
            <a:xfrm>
              <a:off x="2145799" y="2997369"/>
              <a:ext cx="4607274" cy="298861"/>
              <a:chOff x="2145799" y="2684192"/>
              <a:chExt cx="4607274" cy="298861"/>
            </a:xfrm>
          </p:grpSpPr>
          <p:cxnSp>
            <p:nvCxnSpPr>
              <p:cNvPr id="55" name="Straight Connector 54">
                <a:extLst>
                  <a:ext uri="{FF2B5EF4-FFF2-40B4-BE49-F238E27FC236}">
                    <a16:creationId xmlns:a16="http://schemas.microsoft.com/office/drawing/2014/main" id="{127435E4-4637-76A9-0C5F-D6C9CF13C3DA}"/>
                  </a:ext>
                </a:extLst>
              </p:cNvPr>
              <p:cNvCxnSpPr>
                <a:cxnSpLocks/>
              </p:cNvCxnSpPr>
              <p:nvPr/>
            </p:nvCxnSpPr>
            <p:spPr>
              <a:xfrm flipH="1">
                <a:off x="2145799" y="2934929"/>
                <a:ext cx="4607274" cy="0"/>
              </a:xfrm>
              <a:prstGeom prst="line">
                <a:avLst/>
              </a:prstGeom>
              <a:ln w="9525">
                <a:solidFill>
                  <a:srgbClr val="FF0000"/>
                </a:solidFill>
                <a:headEnd type="triangle"/>
              </a:ln>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3928276B-7CC2-C69B-F819-F4EEF1C57120}"/>
                  </a:ext>
                </a:extLst>
              </p:cNvPr>
              <p:cNvSpPr/>
              <p:nvPr/>
            </p:nvSpPr>
            <p:spPr>
              <a:xfrm>
                <a:off x="2145799" y="2684192"/>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GET </a:t>
                </a:r>
                <a:r>
                  <a:rPr lang="en-US" sz="1000" dirty="0" err="1">
                    <a:solidFill>
                      <a:srgbClr val="FF0000"/>
                    </a:solidFill>
                    <a:latin typeface="Avenir Book" panose="02000503020000020003" pitchFamily="2" charset="0"/>
                  </a:rPr>
                  <a:t>psrd</a:t>
                </a:r>
                <a:endParaRPr lang="en-US" sz="1000" dirty="0">
                  <a:solidFill>
                    <a:srgbClr val="FF0000"/>
                  </a:solidFill>
                  <a:latin typeface="Avenir Book" panose="02000503020000020003" pitchFamily="2" charset="0"/>
                </a:endParaRPr>
              </a:p>
            </p:txBody>
          </p:sp>
        </p:grpSp>
      </p:grpSp>
    </p:spTree>
    <p:extLst>
      <p:ext uri="{BB962C8B-B14F-4D97-AF65-F5344CB8AC3E}">
        <p14:creationId xmlns:p14="http://schemas.microsoft.com/office/powerpoint/2010/main" val="2243908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12488-BD3A-0934-3FB7-CAD432D8B11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29A68AC-2BE3-8165-5DF8-91BF7AC7DB92}"/>
              </a:ext>
            </a:extLst>
          </p:cNvPr>
          <p:cNvSpPr/>
          <p:nvPr/>
        </p:nvSpPr>
        <p:spPr>
          <a:xfrm>
            <a:off x="8510158"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cxnSp>
        <p:nvCxnSpPr>
          <p:cNvPr id="3" name="Straight Connector 2">
            <a:extLst>
              <a:ext uri="{FF2B5EF4-FFF2-40B4-BE49-F238E27FC236}">
                <a16:creationId xmlns:a16="http://schemas.microsoft.com/office/drawing/2014/main" id="{9F686646-6167-4992-1D29-77D8607269FE}"/>
              </a:ext>
            </a:extLst>
          </p:cNvPr>
          <p:cNvCxnSpPr>
            <a:cxnSpLocks/>
            <a:stCxn id="2" idx="2"/>
          </p:cNvCxnSpPr>
          <p:nvPr/>
        </p:nvCxnSpPr>
        <p:spPr>
          <a:xfrm>
            <a:off x="8810547"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92C6239-B889-9882-3728-BA3AA1D26B43}"/>
              </a:ext>
            </a:extLst>
          </p:cNvPr>
          <p:cNvSpPr/>
          <p:nvPr/>
        </p:nvSpPr>
        <p:spPr>
          <a:xfrm>
            <a:off x="2992741" y="1434512"/>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cxnSp>
        <p:nvCxnSpPr>
          <p:cNvPr id="16" name="Straight Connector 15">
            <a:extLst>
              <a:ext uri="{FF2B5EF4-FFF2-40B4-BE49-F238E27FC236}">
                <a16:creationId xmlns:a16="http://schemas.microsoft.com/office/drawing/2014/main" id="{723F08AE-809E-C032-D548-E3CA535D39A5}"/>
              </a:ext>
            </a:extLst>
          </p:cNvPr>
          <p:cNvCxnSpPr>
            <a:cxnSpLocks/>
            <a:stCxn id="15" idx="2"/>
          </p:cNvCxnSpPr>
          <p:nvPr/>
        </p:nvCxnSpPr>
        <p:spPr>
          <a:xfrm>
            <a:off x="329313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6153BA0C-1699-9304-C16C-71BE54A7C4D9}"/>
              </a:ext>
            </a:extLst>
          </p:cNvPr>
          <p:cNvSpPr/>
          <p:nvPr/>
        </p:nvSpPr>
        <p:spPr>
          <a:xfrm>
            <a:off x="5041237"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cxnSp>
        <p:nvCxnSpPr>
          <p:cNvPr id="18" name="Straight Connector 17">
            <a:extLst>
              <a:ext uri="{FF2B5EF4-FFF2-40B4-BE49-F238E27FC236}">
                <a16:creationId xmlns:a16="http://schemas.microsoft.com/office/drawing/2014/main" id="{0CC99823-5A86-F169-19FA-970A7C80AC95}"/>
              </a:ext>
            </a:extLst>
          </p:cNvPr>
          <p:cNvCxnSpPr>
            <a:cxnSpLocks/>
            <a:stCxn id="17" idx="4"/>
          </p:cNvCxnSpPr>
          <p:nvPr/>
        </p:nvCxnSpPr>
        <p:spPr>
          <a:xfrm>
            <a:off x="5341626"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5EC12F80-7B6F-4C76-1071-421B8522C1C1}"/>
              </a:ext>
            </a:extLst>
          </p:cNvPr>
          <p:cNvSpPr/>
          <p:nvPr/>
        </p:nvSpPr>
        <p:spPr>
          <a:xfrm>
            <a:off x="6452685" y="1434512"/>
            <a:ext cx="600777" cy="6007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cxnSp>
        <p:nvCxnSpPr>
          <p:cNvPr id="23" name="Straight Connector 22">
            <a:extLst>
              <a:ext uri="{FF2B5EF4-FFF2-40B4-BE49-F238E27FC236}">
                <a16:creationId xmlns:a16="http://schemas.microsoft.com/office/drawing/2014/main" id="{CA9C7910-E0AB-4993-516B-B8E1D3D4A3CF}"/>
              </a:ext>
            </a:extLst>
          </p:cNvPr>
          <p:cNvCxnSpPr>
            <a:cxnSpLocks/>
            <a:stCxn id="22" idx="4"/>
          </p:cNvCxnSpPr>
          <p:nvPr/>
        </p:nvCxnSpPr>
        <p:spPr>
          <a:xfrm>
            <a:off x="6753074" y="2035290"/>
            <a:ext cx="441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46921A29-58B5-7398-6A3E-78FCA4CE9A42}"/>
              </a:ext>
            </a:extLst>
          </p:cNvPr>
          <p:cNvSpPr/>
          <p:nvPr/>
        </p:nvSpPr>
        <p:spPr>
          <a:xfrm>
            <a:off x="575426" y="720436"/>
            <a:ext cx="11045074" cy="470305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25" name="Rectangle 24">
            <a:extLst>
              <a:ext uri="{FF2B5EF4-FFF2-40B4-BE49-F238E27FC236}">
                <a16:creationId xmlns:a16="http://schemas.microsoft.com/office/drawing/2014/main" id="{61FA4103-79E9-0B1D-8B6B-F0F0C8B01950}"/>
              </a:ext>
            </a:extLst>
          </p:cNvPr>
          <p:cNvSpPr/>
          <p:nvPr/>
        </p:nvSpPr>
        <p:spPr>
          <a:xfrm>
            <a:off x="5462324" y="1301780"/>
            <a:ext cx="1203948"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solidFill>
                  <a:schemeClr val="tx1"/>
                </a:solidFill>
                <a:latin typeface="Avenir Book" panose="02000503020000020003" pitchFamily="2" charset="0"/>
              </a:rPr>
              <a:t>...</a:t>
            </a:r>
          </a:p>
        </p:txBody>
      </p:sp>
      <p:sp>
        <p:nvSpPr>
          <p:cNvPr id="4" name="Regular Pentagon 3">
            <a:extLst>
              <a:ext uri="{FF2B5EF4-FFF2-40B4-BE49-F238E27FC236}">
                <a16:creationId xmlns:a16="http://schemas.microsoft.com/office/drawing/2014/main" id="{C223F1F4-E632-DC29-2EAD-3100152D3F31}"/>
              </a:ext>
            </a:extLst>
          </p:cNvPr>
          <p:cNvSpPr/>
          <p:nvPr/>
        </p:nvSpPr>
        <p:spPr>
          <a:xfrm>
            <a:off x="91132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cxnSp>
        <p:nvCxnSpPr>
          <p:cNvPr id="9" name="Straight Connector 8">
            <a:extLst>
              <a:ext uri="{FF2B5EF4-FFF2-40B4-BE49-F238E27FC236}">
                <a16:creationId xmlns:a16="http://schemas.microsoft.com/office/drawing/2014/main" id="{2D67388C-EB4E-E7EA-AA48-DA18FE69C20D}"/>
              </a:ext>
            </a:extLst>
          </p:cNvPr>
          <p:cNvCxnSpPr>
            <a:cxnSpLocks/>
            <a:stCxn id="4" idx="3"/>
          </p:cNvCxnSpPr>
          <p:nvPr/>
        </p:nvCxnSpPr>
        <p:spPr>
          <a:xfrm>
            <a:off x="122336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29" name="Regular Pentagon 28">
            <a:extLst>
              <a:ext uri="{FF2B5EF4-FFF2-40B4-BE49-F238E27FC236}">
                <a16:creationId xmlns:a16="http://schemas.microsoft.com/office/drawing/2014/main" id="{D7AB490C-8238-0760-C2CA-8D6642DC5189}"/>
              </a:ext>
            </a:extLst>
          </p:cNvPr>
          <p:cNvSpPr/>
          <p:nvPr/>
        </p:nvSpPr>
        <p:spPr>
          <a:xfrm>
            <a:off x="10567632" y="1411212"/>
            <a:ext cx="624076" cy="624078"/>
          </a:xfrm>
          <a:prstGeom prst="pentagon">
            <a:avLst/>
          </a:prstGeom>
          <a:solidFill>
            <a:schemeClr val="accent6">
              <a:lumMod val="20000"/>
              <a:lumOff val="8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cxnSp>
        <p:nvCxnSpPr>
          <p:cNvPr id="43" name="Straight Connector 42">
            <a:extLst>
              <a:ext uri="{FF2B5EF4-FFF2-40B4-BE49-F238E27FC236}">
                <a16:creationId xmlns:a16="http://schemas.microsoft.com/office/drawing/2014/main" id="{3A47B77B-B9C7-9F86-3A25-9DDEE50FABBE}"/>
              </a:ext>
            </a:extLst>
          </p:cNvPr>
          <p:cNvCxnSpPr>
            <a:cxnSpLocks/>
            <a:stCxn id="29" idx="3"/>
          </p:cNvCxnSpPr>
          <p:nvPr/>
        </p:nvCxnSpPr>
        <p:spPr>
          <a:xfrm>
            <a:off x="10879670" y="2035290"/>
            <a:ext cx="0" cy="2936245"/>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a:extLst>
              <a:ext uri="{FF2B5EF4-FFF2-40B4-BE49-F238E27FC236}">
                <a16:creationId xmlns:a16="http://schemas.microsoft.com/office/drawing/2014/main" id="{3461BD3E-CD27-4531-5BF0-C2D8ED723FFF}"/>
              </a:ext>
            </a:extLst>
          </p:cNvPr>
          <p:cNvCxnSpPr>
            <a:cxnSpLocks/>
          </p:cNvCxnSpPr>
          <p:nvPr/>
        </p:nvCxnSpPr>
        <p:spPr>
          <a:xfrm flipH="1">
            <a:off x="1223360" y="2348867"/>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67" name="Rectangle 66">
            <a:extLst>
              <a:ext uri="{FF2B5EF4-FFF2-40B4-BE49-F238E27FC236}">
                <a16:creationId xmlns:a16="http://schemas.microsoft.com/office/drawing/2014/main" id="{0079B1DA-0B2B-3B76-1605-4014C252EDC0}"/>
              </a:ext>
            </a:extLst>
          </p:cNvPr>
          <p:cNvSpPr/>
          <p:nvPr/>
        </p:nvSpPr>
        <p:spPr>
          <a:xfrm>
            <a:off x="1223360" y="209813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a:t>
            </a:r>
          </a:p>
        </p:txBody>
      </p:sp>
      <p:cxnSp>
        <p:nvCxnSpPr>
          <p:cNvPr id="71" name="Straight Connector 70">
            <a:extLst>
              <a:ext uri="{FF2B5EF4-FFF2-40B4-BE49-F238E27FC236}">
                <a16:creationId xmlns:a16="http://schemas.microsoft.com/office/drawing/2014/main" id="{D09FBAE0-6937-C0B9-90FB-31AAE0A6D6C5}"/>
              </a:ext>
            </a:extLst>
          </p:cNvPr>
          <p:cNvCxnSpPr>
            <a:cxnSpLocks/>
          </p:cNvCxnSpPr>
          <p:nvPr/>
        </p:nvCxnSpPr>
        <p:spPr>
          <a:xfrm>
            <a:off x="1225296" y="2944388"/>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5F7B3F76-FA7C-30D9-C241-05E4DC032827}"/>
              </a:ext>
            </a:extLst>
          </p:cNvPr>
          <p:cNvSpPr/>
          <p:nvPr/>
        </p:nvSpPr>
        <p:spPr>
          <a:xfrm>
            <a:off x="3236511" y="2348868"/>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5F72597D-0DDD-A40B-A702-2B75C9DDD5EE}"/>
              </a:ext>
            </a:extLst>
          </p:cNvPr>
          <p:cNvSpPr/>
          <p:nvPr/>
        </p:nvSpPr>
        <p:spPr>
          <a:xfrm>
            <a:off x="1217284" y="2694080"/>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 + Key-ID</a:t>
            </a:r>
          </a:p>
        </p:txBody>
      </p:sp>
      <p:cxnSp>
        <p:nvCxnSpPr>
          <p:cNvPr id="77" name="Straight Connector 76">
            <a:extLst>
              <a:ext uri="{FF2B5EF4-FFF2-40B4-BE49-F238E27FC236}">
                <a16:creationId xmlns:a16="http://schemas.microsoft.com/office/drawing/2014/main" id="{0C70C868-53DE-F5C2-8229-2F8940F388D8}"/>
              </a:ext>
            </a:extLst>
          </p:cNvPr>
          <p:cNvCxnSpPr>
            <a:cxnSpLocks/>
          </p:cNvCxnSpPr>
          <p:nvPr/>
        </p:nvCxnSpPr>
        <p:spPr>
          <a:xfrm flipH="1">
            <a:off x="3363226" y="2480009"/>
            <a:ext cx="1978399" cy="0"/>
          </a:xfrm>
          <a:prstGeom prst="line">
            <a:avLst/>
          </a:prstGeom>
          <a:ln w="9525">
            <a:solidFill>
              <a:srgbClr val="00B050"/>
            </a:solidFill>
            <a:headEnd type="triangle"/>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56594116-FF96-FF00-F076-65EFD26E16E9}"/>
              </a:ext>
            </a:extLst>
          </p:cNvPr>
          <p:cNvSpPr/>
          <p:nvPr/>
        </p:nvSpPr>
        <p:spPr>
          <a:xfrm>
            <a:off x="3363226" y="222927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2" name="Straight Connector 81">
            <a:extLst>
              <a:ext uri="{FF2B5EF4-FFF2-40B4-BE49-F238E27FC236}">
                <a16:creationId xmlns:a16="http://schemas.microsoft.com/office/drawing/2014/main" id="{948565C5-7DD8-0FBF-CF95-A4D770B9B674}"/>
              </a:ext>
            </a:extLst>
          </p:cNvPr>
          <p:cNvCxnSpPr>
            <a:cxnSpLocks/>
          </p:cNvCxnSpPr>
          <p:nvPr/>
        </p:nvCxnSpPr>
        <p:spPr>
          <a:xfrm flipH="1">
            <a:off x="3363226" y="2821040"/>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83" name="Rectangle 82">
            <a:extLst>
              <a:ext uri="{FF2B5EF4-FFF2-40B4-BE49-F238E27FC236}">
                <a16:creationId xmlns:a16="http://schemas.microsoft.com/office/drawing/2014/main" id="{2CE5C9B2-ED36-9319-4528-F06B1BCBCC85}"/>
              </a:ext>
            </a:extLst>
          </p:cNvPr>
          <p:cNvSpPr/>
          <p:nvPr/>
        </p:nvSpPr>
        <p:spPr>
          <a:xfrm>
            <a:off x="3363226" y="2570303"/>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POST key-share</a:t>
            </a:r>
          </a:p>
        </p:txBody>
      </p:sp>
      <p:cxnSp>
        <p:nvCxnSpPr>
          <p:cNvPr id="86" name="Straight Connector 85">
            <a:extLst>
              <a:ext uri="{FF2B5EF4-FFF2-40B4-BE49-F238E27FC236}">
                <a16:creationId xmlns:a16="http://schemas.microsoft.com/office/drawing/2014/main" id="{2FF917E0-1D83-3161-C074-0C9DE35388F5}"/>
              </a:ext>
            </a:extLst>
          </p:cNvPr>
          <p:cNvCxnSpPr>
            <a:cxnSpLocks/>
          </p:cNvCxnSpPr>
          <p:nvPr/>
        </p:nvCxnSpPr>
        <p:spPr>
          <a:xfrm flipH="1">
            <a:off x="1223360" y="3566219"/>
            <a:ext cx="9656310" cy="0"/>
          </a:xfrm>
          <a:prstGeom prst="line">
            <a:avLst/>
          </a:prstGeom>
          <a:ln w="9525" cap="rnd">
            <a:solidFill>
              <a:schemeClr val="accent5"/>
            </a:solidFill>
            <a:prstDash val="dash"/>
            <a:headEnd type="triangle"/>
          </a:ln>
        </p:spPr>
        <p:style>
          <a:lnRef idx="2">
            <a:schemeClr val="accent1"/>
          </a:lnRef>
          <a:fillRef idx="0">
            <a:schemeClr val="accent1"/>
          </a:fillRef>
          <a:effectRef idx="1">
            <a:schemeClr val="accent1"/>
          </a:effectRef>
          <a:fontRef idx="minor">
            <a:schemeClr val="tx1"/>
          </a:fontRef>
        </p:style>
      </p:cxnSp>
      <p:sp>
        <p:nvSpPr>
          <p:cNvPr id="87" name="Rectangle 86">
            <a:extLst>
              <a:ext uri="{FF2B5EF4-FFF2-40B4-BE49-F238E27FC236}">
                <a16:creationId xmlns:a16="http://schemas.microsoft.com/office/drawing/2014/main" id="{F8361EBC-4CB3-07C3-3A74-E4A297307904}"/>
              </a:ext>
            </a:extLst>
          </p:cNvPr>
          <p:cNvSpPr/>
          <p:nvPr/>
        </p:nvSpPr>
        <p:spPr>
          <a:xfrm>
            <a:off x="1223360" y="331548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5">
                    <a:lumMod val="75000"/>
                  </a:schemeClr>
                </a:solidFill>
                <a:latin typeface="Avenir Book" panose="02000503020000020003" pitchFamily="2" charset="0"/>
              </a:rPr>
              <a:t>Relay Key-ID</a:t>
            </a:r>
          </a:p>
        </p:txBody>
      </p:sp>
      <p:cxnSp>
        <p:nvCxnSpPr>
          <p:cNvPr id="104" name="Straight Connector 103">
            <a:extLst>
              <a:ext uri="{FF2B5EF4-FFF2-40B4-BE49-F238E27FC236}">
                <a16:creationId xmlns:a16="http://schemas.microsoft.com/office/drawing/2014/main" id="{0913FD8D-1F3B-C0B5-958B-B85ED4A409E3}"/>
              </a:ext>
            </a:extLst>
          </p:cNvPr>
          <p:cNvCxnSpPr>
            <a:cxnSpLocks/>
          </p:cNvCxnSpPr>
          <p:nvPr/>
        </p:nvCxnSpPr>
        <p:spPr>
          <a:xfrm>
            <a:off x="8859978" y="4066606"/>
            <a:ext cx="2013616"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5" name="Rectangle 104">
            <a:extLst>
              <a:ext uri="{FF2B5EF4-FFF2-40B4-BE49-F238E27FC236}">
                <a16:creationId xmlns:a16="http://schemas.microsoft.com/office/drawing/2014/main" id="{01EDA7E6-775E-8B49-BE3C-F8B35576E3A5}"/>
              </a:ext>
            </a:extLst>
          </p:cNvPr>
          <p:cNvSpPr/>
          <p:nvPr/>
        </p:nvSpPr>
        <p:spPr>
          <a:xfrm flipH="1">
            <a:off x="9074083" y="381586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key-with-key-ID</a:t>
            </a:r>
          </a:p>
        </p:txBody>
      </p:sp>
      <p:cxnSp>
        <p:nvCxnSpPr>
          <p:cNvPr id="95" name="Straight Connector 94">
            <a:extLst>
              <a:ext uri="{FF2B5EF4-FFF2-40B4-BE49-F238E27FC236}">
                <a16:creationId xmlns:a16="http://schemas.microsoft.com/office/drawing/2014/main" id="{CF5FE163-EFC1-252B-2202-33A0CF174B4E}"/>
              </a:ext>
            </a:extLst>
          </p:cNvPr>
          <p:cNvCxnSpPr>
            <a:cxnSpLocks/>
          </p:cNvCxnSpPr>
          <p:nvPr/>
        </p:nvCxnSpPr>
        <p:spPr>
          <a:xfrm flipH="1">
            <a:off x="8860443" y="4662127"/>
            <a:ext cx="2011215"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4D06398F-7398-B109-CBB7-BFC906ABA483}"/>
              </a:ext>
            </a:extLst>
          </p:cNvPr>
          <p:cNvSpPr/>
          <p:nvPr/>
        </p:nvSpPr>
        <p:spPr>
          <a:xfrm flipH="1">
            <a:off x="8733728" y="4066607"/>
            <a:ext cx="126715" cy="600778"/>
          </a:xfrm>
          <a:prstGeom prst="rect">
            <a:avLst/>
          </a:prstGeom>
          <a:solidFill>
            <a:schemeClr val="accent6">
              <a:lumMod val="20000"/>
              <a:lumOff val="80000"/>
            </a:schemeClr>
          </a:solidFill>
          <a:ln w="952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97" name="Rectangle 96">
            <a:extLst>
              <a:ext uri="{FF2B5EF4-FFF2-40B4-BE49-F238E27FC236}">
                <a16:creationId xmlns:a16="http://schemas.microsoft.com/office/drawing/2014/main" id="{DEDD8038-A8D9-38EE-BD64-C279C72DAEC4}"/>
              </a:ext>
            </a:extLst>
          </p:cNvPr>
          <p:cNvSpPr/>
          <p:nvPr/>
        </p:nvSpPr>
        <p:spPr>
          <a:xfrm flipH="1">
            <a:off x="9080159" y="4411819"/>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Key</a:t>
            </a:r>
          </a:p>
        </p:txBody>
      </p:sp>
      <p:cxnSp>
        <p:nvCxnSpPr>
          <p:cNvPr id="102" name="Straight Connector 101">
            <a:extLst>
              <a:ext uri="{FF2B5EF4-FFF2-40B4-BE49-F238E27FC236}">
                <a16:creationId xmlns:a16="http://schemas.microsoft.com/office/drawing/2014/main" id="{2A2CC460-7466-789D-C0B5-6B498212CC12}"/>
              </a:ext>
            </a:extLst>
          </p:cNvPr>
          <p:cNvCxnSpPr>
            <a:cxnSpLocks/>
          </p:cNvCxnSpPr>
          <p:nvPr/>
        </p:nvCxnSpPr>
        <p:spPr>
          <a:xfrm>
            <a:off x="6755329" y="4197748"/>
            <a:ext cx="1978399"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C2C119B-096E-5860-0240-91FD38A557B9}"/>
              </a:ext>
            </a:extLst>
          </p:cNvPr>
          <p:cNvSpPr/>
          <p:nvPr/>
        </p:nvSpPr>
        <p:spPr>
          <a:xfrm flipH="1">
            <a:off x="6934217" y="3947011"/>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cxnSp>
        <p:nvCxnSpPr>
          <p:cNvPr id="100" name="Straight Connector 99">
            <a:extLst>
              <a:ext uri="{FF2B5EF4-FFF2-40B4-BE49-F238E27FC236}">
                <a16:creationId xmlns:a16="http://schemas.microsoft.com/office/drawing/2014/main" id="{C8DF76A0-98D5-A127-32A9-B5805B48A99F}"/>
              </a:ext>
            </a:extLst>
          </p:cNvPr>
          <p:cNvCxnSpPr>
            <a:cxnSpLocks/>
          </p:cNvCxnSpPr>
          <p:nvPr/>
        </p:nvCxnSpPr>
        <p:spPr>
          <a:xfrm>
            <a:off x="5343881" y="4538779"/>
            <a:ext cx="3389847" cy="0"/>
          </a:xfrm>
          <a:prstGeom prst="line">
            <a:avLst/>
          </a:prstGeom>
          <a:ln w="9525">
            <a:solidFill>
              <a:schemeClr val="accent6">
                <a:lumMod val="75000"/>
              </a:schemeClr>
            </a:solidFill>
            <a:headEnd type="triangle"/>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5C3DCE52-DD1D-2B18-5FB1-918149EEEF96}"/>
              </a:ext>
            </a:extLst>
          </p:cNvPr>
          <p:cNvSpPr/>
          <p:nvPr/>
        </p:nvSpPr>
        <p:spPr>
          <a:xfrm flipH="1">
            <a:off x="6934217" y="4288042"/>
            <a:ext cx="1799511"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GET key-share</a:t>
            </a:r>
          </a:p>
        </p:txBody>
      </p:sp>
      <p:sp>
        <p:nvSpPr>
          <p:cNvPr id="5" name="Rectangle 4">
            <a:extLst>
              <a:ext uri="{FF2B5EF4-FFF2-40B4-BE49-F238E27FC236}">
                <a16:creationId xmlns:a16="http://schemas.microsoft.com/office/drawing/2014/main" id="{C496869A-3464-57F0-DE98-0899DE6CA3BC}"/>
              </a:ext>
            </a:extLst>
          </p:cNvPr>
          <p:cNvSpPr/>
          <p:nvPr/>
        </p:nvSpPr>
        <p:spPr>
          <a:xfrm>
            <a:off x="812713"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6" name="Rectangle 5">
            <a:extLst>
              <a:ext uri="{FF2B5EF4-FFF2-40B4-BE49-F238E27FC236}">
                <a16:creationId xmlns:a16="http://schemas.microsoft.com/office/drawing/2014/main" id="{C99EF0F3-D811-D052-1663-260AC833238C}"/>
              </a:ext>
            </a:extLst>
          </p:cNvPr>
          <p:cNvSpPr/>
          <p:nvPr/>
        </p:nvSpPr>
        <p:spPr>
          <a:xfrm>
            <a:off x="288855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Initiator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
        <p:nvSpPr>
          <p:cNvPr id="7" name="Rectangle 6">
            <a:extLst>
              <a:ext uri="{FF2B5EF4-FFF2-40B4-BE49-F238E27FC236}">
                <a16:creationId xmlns:a16="http://schemas.microsoft.com/office/drawing/2014/main" id="{E850703A-2641-8E5D-BD8C-50980B4A8FAA}"/>
              </a:ext>
            </a:extLst>
          </p:cNvPr>
          <p:cNvSpPr/>
          <p:nvPr/>
        </p:nvSpPr>
        <p:spPr>
          <a:xfrm>
            <a:off x="10475099"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Encryptor</a:t>
            </a:r>
          </a:p>
          <a:p>
            <a:pPr algn="ctr"/>
            <a:r>
              <a:rPr lang="en-US" sz="1000" dirty="0">
                <a:solidFill>
                  <a:schemeClr val="tx1"/>
                </a:solidFill>
                <a:latin typeface="Avenir Book" panose="02000503020000020003" pitchFamily="2" charset="0"/>
              </a:rPr>
              <a:t>(SAE)</a:t>
            </a:r>
          </a:p>
        </p:txBody>
      </p:sp>
      <p:sp>
        <p:nvSpPr>
          <p:cNvPr id="8" name="Rectangle 7">
            <a:extLst>
              <a:ext uri="{FF2B5EF4-FFF2-40B4-BE49-F238E27FC236}">
                <a16:creationId xmlns:a16="http://schemas.microsoft.com/office/drawing/2014/main" id="{B23491C7-6B29-EC74-B14F-74140CDA3404}"/>
              </a:ext>
            </a:extLst>
          </p:cNvPr>
          <p:cNvSpPr/>
          <p:nvPr/>
        </p:nvSpPr>
        <p:spPr>
          <a:xfrm>
            <a:off x="8392514" y="847814"/>
            <a:ext cx="809141" cy="6007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Responder</a:t>
            </a:r>
          </a:p>
          <a:p>
            <a:pPr algn="ctr"/>
            <a:r>
              <a:rPr lang="en-US" sz="1000" dirty="0">
                <a:solidFill>
                  <a:schemeClr val="tx1"/>
                </a:solidFill>
                <a:latin typeface="Avenir Book" panose="02000503020000020003" pitchFamily="2" charset="0"/>
              </a:rPr>
              <a:t>Client</a:t>
            </a:r>
          </a:p>
          <a:p>
            <a:pPr algn="ctr"/>
            <a:r>
              <a:rPr lang="en-US" sz="1000" dirty="0">
                <a:solidFill>
                  <a:schemeClr val="tx1"/>
                </a:solidFill>
                <a:latin typeface="Avenir Book" panose="02000503020000020003" pitchFamily="2" charset="0"/>
              </a:rPr>
              <a:t>(KME)</a:t>
            </a:r>
          </a:p>
        </p:txBody>
      </p:sp>
    </p:spTree>
    <p:extLst>
      <p:ext uri="{BB962C8B-B14F-4D97-AF65-F5344CB8AC3E}">
        <p14:creationId xmlns:p14="http://schemas.microsoft.com/office/powerpoint/2010/main" val="126698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F26A96ED-63E6-A490-6410-9F80A30DEE6E}"/>
              </a:ext>
            </a:extLst>
          </p:cNvPr>
          <p:cNvSpPr/>
          <p:nvPr/>
        </p:nvSpPr>
        <p:spPr>
          <a:xfrm>
            <a:off x="5228700" y="1813192"/>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Unallocated</a:t>
            </a:r>
          </a:p>
          <a:p>
            <a:pPr algn="ctr"/>
            <a:r>
              <a:rPr lang="en-US" sz="1000" dirty="0">
                <a:solidFill>
                  <a:schemeClr val="tx1"/>
                </a:solidFill>
                <a:latin typeface="AVENIR LIGHT OBLIQUE" panose="020B0402020203090204" pitchFamily="34" charset="77"/>
              </a:rPr>
              <a:t>allocated = false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4" name="Rounded Rectangle 3">
            <a:extLst>
              <a:ext uri="{FF2B5EF4-FFF2-40B4-BE49-F238E27FC236}">
                <a16:creationId xmlns:a16="http://schemas.microsoft.com/office/drawing/2014/main" id="{0B5E81F6-80F2-4496-D4B1-E97229DF8C61}"/>
              </a:ext>
            </a:extLst>
          </p:cNvPr>
          <p:cNvSpPr/>
          <p:nvPr/>
        </p:nvSpPr>
        <p:spPr>
          <a:xfrm>
            <a:off x="5228700" y="3067279"/>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Allocated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false</a:t>
            </a:r>
          </a:p>
          <a:p>
            <a:pPr algn="ctr"/>
            <a:r>
              <a:rPr lang="en-US" sz="1000" dirty="0">
                <a:solidFill>
                  <a:schemeClr val="tx1"/>
                </a:solidFill>
                <a:latin typeface="AVENIR LIGHT OBLIQUE" panose="020B0402020203090204" pitchFamily="34" charset="77"/>
              </a:rPr>
              <a:t>value = set</a:t>
            </a:r>
          </a:p>
        </p:txBody>
      </p:sp>
      <p:sp>
        <p:nvSpPr>
          <p:cNvPr id="5" name="Rounded Rectangle 4">
            <a:extLst>
              <a:ext uri="{FF2B5EF4-FFF2-40B4-BE49-F238E27FC236}">
                <a16:creationId xmlns:a16="http://schemas.microsoft.com/office/drawing/2014/main" id="{F99B66DA-E942-00CE-0484-74EC252B1978}"/>
              </a:ext>
            </a:extLst>
          </p:cNvPr>
          <p:cNvSpPr/>
          <p:nvPr/>
        </p:nvSpPr>
        <p:spPr>
          <a:xfrm>
            <a:off x="5228700" y="4321366"/>
            <a:ext cx="1740665" cy="705080"/>
          </a:xfrm>
          <a:prstGeom prst="roundRect">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200" b="1" dirty="0">
                <a:solidFill>
                  <a:schemeClr val="tx1"/>
                </a:solidFill>
                <a:latin typeface="AVENIR LIGHT OBLIQUE" panose="020B0402020203090204" pitchFamily="34" charset="77"/>
              </a:rPr>
              <a:t>Consumed</a:t>
            </a:r>
          </a:p>
          <a:p>
            <a:pPr algn="ctr"/>
            <a:r>
              <a:rPr lang="en-US" sz="1000" dirty="0">
                <a:solidFill>
                  <a:schemeClr val="tx1"/>
                </a:solidFill>
                <a:latin typeface="AVENIR LIGHT OBLIQUE" panose="020B0402020203090204" pitchFamily="34" charset="77"/>
              </a:rPr>
              <a:t>allocated = true</a:t>
            </a:r>
          </a:p>
          <a:p>
            <a:pPr algn="ctr"/>
            <a:r>
              <a:rPr lang="en-US" sz="1000" dirty="0">
                <a:solidFill>
                  <a:schemeClr val="tx1"/>
                </a:solidFill>
                <a:latin typeface="AVENIR LIGHT OBLIQUE" panose="020B0402020203090204" pitchFamily="34" charset="77"/>
              </a:rPr>
              <a:t>consumed = true</a:t>
            </a:r>
          </a:p>
          <a:p>
            <a:pPr algn="ctr"/>
            <a:r>
              <a:rPr lang="en-US" sz="1000" dirty="0">
                <a:solidFill>
                  <a:schemeClr val="tx1"/>
                </a:solidFill>
                <a:latin typeface="AVENIR LIGHT OBLIQUE" panose="020B0402020203090204" pitchFamily="34" charset="77"/>
              </a:rPr>
              <a:t>value = zeroed</a:t>
            </a:r>
          </a:p>
        </p:txBody>
      </p:sp>
      <p:cxnSp>
        <p:nvCxnSpPr>
          <p:cNvPr id="6" name="Straight Connector 5">
            <a:extLst>
              <a:ext uri="{FF2B5EF4-FFF2-40B4-BE49-F238E27FC236}">
                <a16:creationId xmlns:a16="http://schemas.microsoft.com/office/drawing/2014/main" id="{286CC8BF-C6C4-8016-25A7-0F58B65B5A82}"/>
              </a:ext>
            </a:extLst>
          </p:cNvPr>
          <p:cNvCxnSpPr>
            <a:cxnSpLocks/>
            <a:stCxn id="5" idx="0"/>
            <a:endCxn id="4" idx="2"/>
          </p:cNvCxnSpPr>
          <p:nvPr/>
        </p:nvCxnSpPr>
        <p:spPr>
          <a:xfrm flipV="1">
            <a:off x="6099033" y="3772359"/>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1C3D2D7-B45E-03F7-801A-3111052DAB30}"/>
              </a:ext>
            </a:extLst>
          </p:cNvPr>
          <p:cNvCxnSpPr>
            <a:cxnSpLocks/>
          </p:cNvCxnSpPr>
          <p:nvPr/>
        </p:nvCxnSpPr>
        <p:spPr>
          <a:xfrm flipV="1">
            <a:off x="5726778"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40E2CDB-087F-6C52-33A2-94A1CDE8A89B}"/>
              </a:ext>
            </a:extLst>
          </p:cNvPr>
          <p:cNvCxnSpPr>
            <a:cxnSpLocks/>
          </p:cNvCxnSpPr>
          <p:nvPr/>
        </p:nvCxnSpPr>
        <p:spPr>
          <a:xfrm>
            <a:off x="6488296" y="2518272"/>
            <a:ext cx="0" cy="549007"/>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B21FCA3F-A87E-3004-8D4D-9BC420CA6C38}"/>
              </a:ext>
            </a:extLst>
          </p:cNvPr>
          <p:cNvSpPr/>
          <p:nvPr/>
        </p:nvSpPr>
        <p:spPr>
          <a:xfrm>
            <a:off x="6602105" y="2597902"/>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Deallocate</a:t>
            </a:r>
          </a:p>
        </p:txBody>
      </p:sp>
      <p:sp>
        <p:nvSpPr>
          <p:cNvPr id="14" name="Rectangle 13">
            <a:extLst>
              <a:ext uri="{FF2B5EF4-FFF2-40B4-BE49-F238E27FC236}">
                <a16:creationId xmlns:a16="http://schemas.microsoft.com/office/drawing/2014/main" id="{E94D85FE-7FD1-E66D-BA1D-2DC630AA32B4}"/>
              </a:ext>
            </a:extLst>
          </p:cNvPr>
          <p:cNvSpPr/>
          <p:nvPr/>
        </p:nvSpPr>
        <p:spPr>
          <a:xfrm>
            <a:off x="4477658" y="2597901"/>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r"/>
            <a:r>
              <a:rPr lang="en-US" sz="1200" b="1" dirty="0">
                <a:solidFill>
                  <a:schemeClr val="tx1"/>
                </a:solidFill>
                <a:latin typeface="AVENIR LIGHT OBLIQUE" panose="020B0402020203090204" pitchFamily="34" charset="77"/>
              </a:rPr>
              <a:t>Allocate</a:t>
            </a:r>
          </a:p>
        </p:txBody>
      </p:sp>
      <p:sp>
        <p:nvSpPr>
          <p:cNvPr id="16" name="Rectangle 15">
            <a:extLst>
              <a:ext uri="{FF2B5EF4-FFF2-40B4-BE49-F238E27FC236}">
                <a16:creationId xmlns:a16="http://schemas.microsoft.com/office/drawing/2014/main" id="{B61EC95D-DF99-9AF9-0A03-4597516C6D99}"/>
              </a:ext>
            </a:extLst>
          </p:cNvPr>
          <p:cNvSpPr/>
          <p:nvPr/>
        </p:nvSpPr>
        <p:spPr>
          <a:xfrm>
            <a:off x="6214859" y="3849985"/>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
        <p:nvSpPr>
          <p:cNvPr id="17" name="Rectangle 16">
            <a:extLst>
              <a:ext uri="{FF2B5EF4-FFF2-40B4-BE49-F238E27FC236}">
                <a16:creationId xmlns:a16="http://schemas.microsoft.com/office/drawing/2014/main" id="{6263D0AF-51DC-EAF7-DE8F-DF05414A7A74}"/>
              </a:ext>
            </a:extLst>
          </p:cNvPr>
          <p:cNvSpPr/>
          <p:nvPr/>
        </p:nvSpPr>
        <p:spPr>
          <a:xfrm>
            <a:off x="573463" y="1573491"/>
            <a:ext cx="11045074" cy="3711017"/>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2" name="Straight Connector 1">
            <a:extLst>
              <a:ext uri="{FF2B5EF4-FFF2-40B4-BE49-F238E27FC236}">
                <a16:creationId xmlns:a16="http://schemas.microsoft.com/office/drawing/2014/main" id="{ED4B9408-F0C2-B5FD-7CB1-0F8EC95E85E0}"/>
              </a:ext>
            </a:extLst>
          </p:cNvPr>
          <p:cNvCxnSpPr>
            <a:cxnSpLocks/>
          </p:cNvCxnSpPr>
          <p:nvPr/>
        </p:nvCxnSpPr>
        <p:spPr>
          <a:xfrm>
            <a:off x="6969365" y="4689304"/>
            <a:ext cx="875771" cy="0"/>
          </a:xfrm>
          <a:prstGeom prst="line">
            <a:avLst/>
          </a:prstGeom>
          <a:ln w="9525">
            <a:solidFill>
              <a:schemeClr val="tx1"/>
            </a:solidFill>
            <a:headEnd type="triangle" w="lg" len="lg"/>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92C02AE-44ED-CC6D-F507-D1C05F195F95}"/>
              </a:ext>
            </a:extLst>
          </p:cNvPr>
          <p:cNvCxnSpPr>
            <a:cxnSpLocks/>
          </p:cNvCxnSpPr>
          <p:nvPr/>
        </p:nvCxnSpPr>
        <p:spPr>
          <a:xfrm flipH="1">
            <a:off x="6969365" y="2168696"/>
            <a:ext cx="875771"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1B34769-615F-2E94-A650-D716825876F4}"/>
              </a:ext>
            </a:extLst>
          </p:cNvPr>
          <p:cNvCxnSpPr>
            <a:cxnSpLocks/>
          </p:cNvCxnSpPr>
          <p:nvPr/>
        </p:nvCxnSpPr>
        <p:spPr>
          <a:xfrm>
            <a:off x="7845136" y="2168696"/>
            <a:ext cx="0" cy="2520608"/>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30F157EE-5EEE-875D-A0ED-9E23D9EE7C5A}"/>
              </a:ext>
            </a:extLst>
          </p:cNvPr>
          <p:cNvCxnSpPr>
            <a:cxnSpLocks/>
          </p:cNvCxnSpPr>
          <p:nvPr/>
        </p:nvCxnSpPr>
        <p:spPr>
          <a:xfrm flipH="1">
            <a:off x="6969365" y="2168696"/>
            <a:ext cx="529744" cy="0"/>
          </a:xfrm>
          <a:prstGeom prst="line">
            <a:avLst/>
          </a:prstGeom>
          <a:ln w="9525">
            <a:solidFill>
              <a:schemeClr val="tx1"/>
            </a:solidFill>
            <a:headEnd type="none" w="lg" len="lg"/>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F26BE90-F09A-1717-6D53-C16545A3F052}"/>
              </a:ext>
            </a:extLst>
          </p:cNvPr>
          <p:cNvSpPr/>
          <p:nvPr/>
        </p:nvSpPr>
        <p:spPr>
          <a:xfrm>
            <a:off x="7997775" y="3224946"/>
            <a:ext cx="1090393" cy="389745"/>
          </a:xfrm>
          <a:prstGeom prst="rect">
            <a:avLst/>
          </a:prstGeom>
          <a:noFill/>
          <a:ln w="6350">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200" b="1" dirty="0">
                <a:solidFill>
                  <a:schemeClr val="tx1"/>
                </a:solidFill>
                <a:latin typeface="AVENIR LIGHT OBLIQUE" panose="020B0402020203090204" pitchFamily="34" charset="77"/>
              </a:rPr>
              <a:t>Consume</a:t>
            </a:r>
          </a:p>
        </p:txBody>
      </p:sp>
    </p:spTree>
    <p:extLst>
      <p:ext uri="{BB962C8B-B14F-4D97-AF65-F5344CB8AC3E}">
        <p14:creationId xmlns:p14="http://schemas.microsoft.com/office/powerpoint/2010/main" val="17265597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8335C3AA-55B7-D9E1-E2D0-492A8B4924AE}"/>
              </a:ext>
            </a:extLst>
          </p:cNvPr>
          <p:cNvGrpSpPr/>
          <p:nvPr/>
        </p:nvGrpSpPr>
        <p:grpSpPr>
          <a:xfrm>
            <a:off x="2227631" y="349624"/>
            <a:ext cx="6020930" cy="3227296"/>
            <a:chOff x="1608170" y="903262"/>
            <a:chExt cx="7197167" cy="3857772"/>
          </a:xfrm>
        </p:grpSpPr>
        <p:sp>
          <p:nvSpPr>
            <p:cNvPr id="58" name="Rectangle 57">
              <a:extLst>
                <a:ext uri="{FF2B5EF4-FFF2-40B4-BE49-F238E27FC236}">
                  <a16:creationId xmlns:a16="http://schemas.microsoft.com/office/drawing/2014/main" id="{CFA9D3F5-EA9C-C239-3DE1-636AA301B726}"/>
                </a:ext>
              </a:extLst>
            </p:cNvPr>
            <p:cNvSpPr/>
            <p:nvPr/>
          </p:nvSpPr>
          <p:spPr>
            <a:xfrm>
              <a:off x="1710266" y="903262"/>
              <a:ext cx="7095071" cy="3476824"/>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grpSp>
          <p:nvGrpSpPr>
            <p:cNvPr id="38" name="Group 37">
              <a:extLst>
                <a:ext uri="{FF2B5EF4-FFF2-40B4-BE49-F238E27FC236}">
                  <a16:creationId xmlns:a16="http://schemas.microsoft.com/office/drawing/2014/main" id="{6614D717-7023-32A4-BA17-43C4A7F3EBE2}"/>
                </a:ext>
              </a:extLst>
            </p:cNvPr>
            <p:cNvGrpSpPr/>
            <p:nvPr/>
          </p:nvGrpSpPr>
          <p:grpSpPr>
            <a:xfrm>
              <a:off x="2857275" y="2710155"/>
              <a:ext cx="5805787" cy="450370"/>
              <a:chOff x="2992741" y="1434512"/>
              <a:chExt cx="5805785" cy="450370"/>
            </a:xfrm>
          </p:grpSpPr>
          <p:sp>
            <p:nvSpPr>
              <p:cNvPr id="2" name="Rectangle 1">
                <a:extLst>
                  <a:ext uri="{FF2B5EF4-FFF2-40B4-BE49-F238E27FC236}">
                    <a16:creationId xmlns:a16="http://schemas.microsoft.com/office/drawing/2014/main" id="{21FFE80B-611C-D28C-92FE-0281BEE5B139}"/>
                  </a:ext>
                </a:extLst>
              </p:cNvPr>
              <p:cNvSpPr/>
              <p:nvPr/>
            </p:nvSpPr>
            <p:spPr>
              <a:xfrm>
                <a:off x="299274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3" name="Rectangle 2">
                <a:extLst>
                  <a:ext uri="{FF2B5EF4-FFF2-40B4-BE49-F238E27FC236}">
                    <a16:creationId xmlns:a16="http://schemas.microsoft.com/office/drawing/2014/main" id="{57CC4531-681E-2164-90E7-81C149D4A6CF}"/>
                  </a:ext>
                </a:extLst>
              </p:cNvPr>
              <p:cNvSpPr/>
              <p:nvPr/>
            </p:nvSpPr>
            <p:spPr>
              <a:xfrm>
                <a:off x="347959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4" name="Rectangle 3">
                <a:extLst>
                  <a:ext uri="{FF2B5EF4-FFF2-40B4-BE49-F238E27FC236}">
                    <a16:creationId xmlns:a16="http://schemas.microsoft.com/office/drawing/2014/main" id="{2B1023F1-DDB2-9690-6A49-894F15FB4E8A}"/>
                  </a:ext>
                </a:extLst>
              </p:cNvPr>
              <p:cNvSpPr/>
              <p:nvPr/>
            </p:nvSpPr>
            <p:spPr>
              <a:xfrm>
                <a:off x="396645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sp>
            <p:nvSpPr>
              <p:cNvPr id="5" name="Rectangle 4">
                <a:extLst>
                  <a:ext uri="{FF2B5EF4-FFF2-40B4-BE49-F238E27FC236}">
                    <a16:creationId xmlns:a16="http://schemas.microsoft.com/office/drawing/2014/main" id="{3E739769-94E3-F161-4380-14EAEA66A3EE}"/>
                  </a:ext>
                </a:extLst>
              </p:cNvPr>
              <p:cNvSpPr/>
              <p:nvPr/>
            </p:nvSpPr>
            <p:spPr>
              <a:xfrm>
                <a:off x="445330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44</a:t>
                </a:r>
              </a:p>
            </p:txBody>
          </p:sp>
          <p:sp>
            <p:nvSpPr>
              <p:cNvPr id="6" name="Rectangle 5">
                <a:extLst>
                  <a:ext uri="{FF2B5EF4-FFF2-40B4-BE49-F238E27FC236}">
                    <a16:creationId xmlns:a16="http://schemas.microsoft.com/office/drawing/2014/main" id="{D3A22D3A-0969-2C49-0BDE-6542476E1EF0}"/>
                  </a:ext>
                </a:extLst>
              </p:cNvPr>
              <p:cNvSpPr/>
              <p:nvPr/>
            </p:nvSpPr>
            <p:spPr>
              <a:xfrm>
                <a:off x="494016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55</a:t>
                </a:r>
              </a:p>
            </p:txBody>
          </p:sp>
          <p:sp>
            <p:nvSpPr>
              <p:cNvPr id="7" name="Rectangle 6">
                <a:extLst>
                  <a:ext uri="{FF2B5EF4-FFF2-40B4-BE49-F238E27FC236}">
                    <a16:creationId xmlns:a16="http://schemas.microsoft.com/office/drawing/2014/main" id="{9B616E86-200A-0BD7-BC54-999EEFA723CE}"/>
                  </a:ext>
                </a:extLst>
              </p:cNvPr>
              <p:cNvSpPr/>
              <p:nvPr/>
            </p:nvSpPr>
            <p:spPr>
              <a:xfrm>
                <a:off x="542702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66</a:t>
                </a:r>
              </a:p>
            </p:txBody>
          </p:sp>
          <p:sp>
            <p:nvSpPr>
              <p:cNvPr id="8" name="Rectangle 7">
                <a:extLst>
                  <a:ext uri="{FF2B5EF4-FFF2-40B4-BE49-F238E27FC236}">
                    <a16:creationId xmlns:a16="http://schemas.microsoft.com/office/drawing/2014/main" id="{7994CED0-FDA2-AA71-2C9A-C1005938CDF5}"/>
                  </a:ext>
                </a:extLst>
              </p:cNvPr>
              <p:cNvSpPr/>
              <p:nvPr/>
            </p:nvSpPr>
            <p:spPr>
              <a:xfrm>
                <a:off x="5913877"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9" name="Rectangle 8">
                <a:extLst>
                  <a:ext uri="{FF2B5EF4-FFF2-40B4-BE49-F238E27FC236}">
                    <a16:creationId xmlns:a16="http://schemas.microsoft.com/office/drawing/2014/main" id="{6685CAFA-DC62-1733-7F99-C935492D8900}"/>
                  </a:ext>
                </a:extLst>
              </p:cNvPr>
              <p:cNvSpPr/>
              <p:nvPr/>
            </p:nvSpPr>
            <p:spPr>
              <a:xfrm>
                <a:off x="6400733"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0" name="Rectangle 9">
                <a:extLst>
                  <a:ext uri="{FF2B5EF4-FFF2-40B4-BE49-F238E27FC236}">
                    <a16:creationId xmlns:a16="http://schemas.microsoft.com/office/drawing/2014/main" id="{AF172717-B1BA-C13E-7138-D9C83F894FC3}"/>
                  </a:ext>
                </a:extLst>
              </p:cNvPr>
              <p:cNvSpPr/>
              <p:nvPr/>
            </p:nvSpPr>
            <p:spPr>
              <a:xfrm>
                <a:off x="6887589"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1" name="Rectangle 10">
                <a:extLst>
                  <a:ext uri="{FF2B5EF4-FFF2-40B4-BE49-F238E27FC236}">
                    <a16:creationId xmlns:a16="http://schemas.microsoft.com/office/drawing/2014/main" id="{02D8F7F6-B804-3D16-BDC0-98AA992E01CC}"/>
                  </a:ext>
                </a:extLst>
              </p:cNvPr>
              <p:cNvSpPr/>
              <p:nvPr/>
            </p:nvSpPr>
            <p:spPr>
              <a:xfrm>
                <a:off x="7374445"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00</a:t>
                </a:r>
              </a:p>
            </p:txBody>
          </p:sp>
          <p:sp>
            <p:nvSpPr>
              <p:cNvPr id="12" name="Rectangle 11">
                <a:extLst>
                  <a:ext uri="{FF2B5EF4-FFF2-40B4-BE49-F238E27FC236}">
                    <a16:creationId xmlns:a16="http://schemas.microsoft.com/office/drawing/2014/main" id="{B5F2C9E7-2FC3-EB84-2BF8-33D343B9A8EF}"/>
                  </a:ext>
                </a:extLst>
              </p:cNvPr>
              <p:cNvSpPr/>
              <p:nvPr/>
            </p:nvSpPr>
            <p:spPr>
              <a:xfrm>
                <a:off x="7861301"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bb</a:t>
                </a:r>
              </a:p>
            </p:txBody>
          </p:sp>
          <p:sp>
            <p:nvSpPr>
              <p:cNvPr id="13" name="Rectangle 12">
                <a:extLst>
                  <a:ext uri="{FF2B5EF4-FFF2-40B4-BE49-F238E27FC236}">
                    <a16:creationId xmlns:a16="http://schemas.microsoft.com/office/drawing/2014/main" id="{166891B7-F971-7B6F-194B-55A60C33DE67}"/>
                  </a:ext>
                </a:extLst>
              </p:cNvPr>
              <p:cNvSpPr/>
              <p:nvPr/>
            </p:nvSpPr>
            <p:spPr>
              <a:xfrm>
                <a:off x="8348156" y="1434512"/>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cc</a:t>
                </a:r>
              </a:p>
            </p:txBody>
          </p:sp>
        </p:grpSp>
        <p:grpSp>
          <p:nvGrpSpPr>
            <p:cNvPr id="39" name="Group 38">
              <a:extLst>
                <a:ext uri="{FF2B5EF4-FFF2-40B4-BE49-F238E27FC236}">
                  <a16:creationId xmlns:a16="http://schemas.microsoft.com/office/drawing/2014/main" id="{CE159865-BA19-B45F-7A2D-8786FE250B47}"/>
                </a:ext>
              </a:extLst>
            </p:cNvPr>
            <p:cNvGrpSpPr/>
            <p:nvPr/>
          </p:nvGrpSpPr>
          <p:grpSpPr>
            <a:xfrm>
              <a:off x="2857275" y="3257667"/>
              <a:ext cx="5805787" cy="450370"/>
              <a:chOff x="2992741" y="1982024"/>
              <a:chExt cx="5805785" cy="450370"/>
            </a:xfrm>
          </p:grpSpPr>
          <p:sp>
            <p:nvSpPr>
              <p:cNvPr id="14" name="Rectangle 13">
                <a:extLst>
                  <a:ext uri="{FF2B5EF4-FFF2-40B4-BE49-F238E27FC236}">
                    <a16:creationId xmlns:a16="http://schemas.microsoft.com/office/drawing/2014/main" id="{22598AE5-EAA4-9595-894E-6767C8717425}"/>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5" name="Rectangle 14">
                <a:extLst>
                  <a:ext uri="{FF2B5EF4-FFF2-40B4-BE49-F238E27FC236}">
                    <a16:creationId xmlns:a16="http://schemas.microsoft.com/office/drawing/2014/main" id="{8A1C7397-506B-9EA7-2085-171F5573989D}"/>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6" name="Rectangle 15">
                <a:extLst>
                  <a:ext uri="{FF2B5EF4-FFF2-40B4-BE49-F238E27FC236}">
                    <a16:creationId xmlns:a16="http://schemas.microsoft.com/office/drawing/2014/main" id="{8D324AA1-2478-5C86-C923-A72EC466475F}"/>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7" name="Rectangle 16">
                <a:extLst>
                  <a:ext uri="{FF2B5EF4-FFF2-40B4-BE49-F238E27FC236}">
                    <a16:creationId xmlns:a16="http://schemas.microsoft.com/office/drawing/2014/main" id="{EFCA75F6-B6C7-B982-D677-000B9E2F36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18" name="Rectangle 17">
                <a:extLst>
                  <a:ext uri="{FF2B5EF4-FFF2-40B4-BE49-F238E27FC236}">
                    <a16:creationId xmlns:a16="http://schemas.microsoft.com/office/drawing/2014/main" id="{0EDCAF0F-99DA-139E-D882-4681D2382B25}"/>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19" name="Rectangle 18">
                <a:extLst>
                  <a:ext uri="{FF2B5EF4-FFF2-40B4-BE49-F238E27FC236}">
                    <a16:creationId xmlns:a16="http://schemas.microsoft.com/office/drawing/2014/main" id="{A26E059C-9035-A87E-6562-BBC1C9CC70C5}"/>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0" name="Rectangle 19">
                <a:extLst>
                  <a:ext uri="{FF2B5EF4-FFF2-40B4-BE49-F238E27FC236}">
                    <a16:creationId xmlns:a16="http://schemas.microsoft.com/office/drawing/2014/main" id="{33F64225-21B4-BB4A-F897-6A135323ABDD}"/>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1" name="Rectangle 20">
                <a:extLst>
                  <a:ext uri="{FF2B5EF4-FFF2-40B4-BE49-F238E27FC236}">
                    <a16:creationId xmlns:a16="http://schemas.microsoft.com/office/drawing/2014/main" id="{E5FB0495-4C33-99D4-AF56-5D8AC2827FEA}"/>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2" name="Rectangle 21">
                <a:extLst>
                  <a:ext uri="{FF2B5EF4-FFF2-40B4-BE49-F238E27FC236}">
                    <a16:creationId xmlns:a16="http://schemas.microsoft.com/office/drawing/2014/main" id="{CFCFF7DF-E7D1-9DF1-97C1-4B70C9A92CEC}"/>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3" name="Rectangle 22">
                <a:extLst>
                  <a:ext uri="{FF2B5EF4-FFF2-40B4-BE49-F238E27FC236}">
                    <a16:creationId xmlns:a16="http://schemas.microsoft.com/office/drawing/2014/main" id="{8F39D505-F73A-EE75-2A63-363E2509C0B1}"/>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24" name="Rectangle 23">
                <a:extLst>
                  <a:ext uri="{FF2B5EF4-FFF2-40B4-BE49-F238E27FC236}">
                    <a16:creationId xmlns:a16="http://schemas.microsoft.com/office/drawing/2014/main" id="{CF82F5C2-E69E-B5AA-B946-CEDD7D96DCEA}"/>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25" name="Rectangle 24">
                <a:extLst>
                  <a:ext uri="{FF2B5EF4-FFF2-40B4-BE49-F238E27FC236}">
                    <a16:creationId xmlns:a16="http://schemas.microsoft.com/office/drawing/2014/main" id="{9AD41B85-6993-2729-B6E7-8A54BAA56752}"/>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grpSp>
          <p:nvGrpSpPr>
            <p:cNvPr id="40" name="Group 39">
              <a:extLst>
                <a:ext uri="{FF2B5EF4-FFF2-40B4-BE49-F238E27FC236}">
                  <a16:creationId xmlns:a16="http://schemas.microsoft.com/office/drawing/2014/main" id="{822654FC-EFC2-DB6E-ECD3-C6D2F40648D3}"/>
                </a:ext>
              </a:extLst>
            </p:cNvPr>
            <p:cNvGrpSpPr/>
            <p:nvPr/>
          </p:nvGrpSpPr>
          <p:grpSpPr>
            <a:xfrm>
              <a:off x="2875519" y="3805179"/>
              <a:ext cx="5805788" cy="450370"/>
              <a:chOff x="2992741" y="1982024"/>
              <a:chExt cx="5805785" cy="450370"/>
            </a:xfrm>
          </p:grpSpPr>
          <p:sp>
            <p:nvSpPr>
              <p:cNvPr id="41" name="Rectangle 40">
                <a:extLst>
                  <a:ext uri="{FF2B5EF4-FFF2-40B4-BE49-F238E27FC236}">
                    <a16:creationId xmlns:a16="http://schemas.microsoft.com/office/drawing/2014/main" id="{8C4E2844-9A63-B0F8-948D-A4CC7B2E6522}"/>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2" name="Rectangle 41">
                <a:extLst>
                  <a:ext uri="{FF2B5EF4-FFF2-40B4-BE49-F238E27FC236}">
                    <a16:creationId xmlns:a16="http://schemas.microsoft.com/office/drawing/2014/main" id="{4FB404C9-B410-635E-1DA7-85646CBF8E2A}"/>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3" name="Rectangle 42">
                <a:extLst>
                  <a:ext uri="{FF2B5EF4-FFF2-40B4-BE49-F238E27FC236}">
                    <a16:creationId xmlns:a16="http://schemas.microsoft.com/office/drawing/2014/main" id="{44CC51E5-4761-2180-6EB7-6242437C29D8}"/>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4" name="Rectangle 43">
                <a:extLst>
                  <a:ext uri="{FF2B5EF4-FFF2-40B4-BE49-F238E27FC236}">
                    <a16:creationId xmlns:a16="http://schemas.microsoft.com/office/drawing/2014/main" id="{A068A7DA-5489-79EB-1232-46A4BA014307}"/>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5" name="Rectangle 44">
                <a:extLst>
                  <a:ext uri="{FF2B5EF4-FFF2-40B4-BE49-F238E27FC236}">
                    <a16:creationId xmlns:a16="http://schemas.microsoft.com/office/drawing/2014/main" id="{C966BA66-E8B1-3F2D-E4E3-AEDA47E739D4}"/>
                  </a:ext>
                </a:extLst>
              </p:cNvPr>
              <p:cNvSpPr/>
              <p:nvPr/>
            </p:nvSpPr>
            <p:spPr>
              <a:xfrm>
                <a:off x="494016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6" name="Rectangle 45">
                <a:extLst>
                  <a:ext uri="{FF2B5EF4-FFF2-40B4-BE49-F238E27FC236}">
                    <a16:creationId xmlns:a16="http://schemas.microsoft.com/office/drawing/2014/main" id="{E0EE7B83-2866-E2B5-36B1-8934826F3771}"/>
                  </a:ext>
                </a:extLst>
              </p:cNvPr>
              <p:cNvSpPr/>
              <p:nvPr/>
            </p:nvSpPr>
            <p:spPr>
              <a:xfrm>
                <a:off x="542702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47" name="Rectangle 46">
                <a:extLst>
                  <a:ext uri="{FF2B5EF4-FFF2-40B4-BE49-F238E27FC236}">
                    <a16:creationId xmlns:a16="http://schemas.microsoft.com/office/drawing/2014/main" id="{363134AA-B85E-FA09-B268-55AE9AD118AB}"/>
                  </a:ext>
                </a:extLst>
              </p:cNvPr>
              <p:cNvSpPr/>
              <p:nvPr/>
            </p:nvSpPr>
            <p:spPr>
              <a:xfrm>
                <a:off x="591387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8" name="Rectangle 47">
                <a:extLst>
                  <a:ext uri="{FF2B5EF4-FFF2-40B4-BE49-F238E27FC236}">
                    <a16:creationId xmlns:a16="http://schemas.microsoft.com/office/drawing/2014/main" id="{4A9A3A04-3227-0C94-D2D2-6B0772AF9A6D}"/>
                  </a:ext>
                </a:extLst>
              </p:cNvPr>
              <p:cNvSpPr/>
              <p:nvPr/>
            </p:nvSpPr>
            <p:spPr>
              <a:xfrm>
                <a:off x="640073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49" name="Rectangle 48">
                <a:extLst>
                  <a:ext uri="{FF2B5EF4-FFF2-40B4-BE49-F238E27FC236}">
                    <a16:creationId xmlns:a16="http://schemas.microsoft.com/office/drawing/2014/main" id="{5B163C2D-9923-4D7E-EC16-2C891A7BB5DF}"/>
                  </a:ext>
                </a:extLst>
              </p:cNvPr>
              <p:cNvSpPr/>
              <p:nvPr/>
            </p:nvSpPr>
            <p:spPr>
              <a:xfrm>
                <a:off x="688758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0" name="Rectangle 49">
                <a:extLst>
                  <a:ext uri="{FF2B5EF4-FFF2-40B4-BE49-F238E27FC236}">
                    <a16:creationId xmlns:a16="http://schemas.microsoft.com/office/drawing/2014/main" id="{44DA39C2-6694-7B92-B6FE-D2397FBE8B69}"/>
                  </a:ext>
                </a:extLst>
              </p:cNvPr>
              <p:cNvSpPr/>
              <p:nvPr/>
            </p:nvSpPr>
            <p:spPr>
              <a:xfrm>
                <a:off x="7374445"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a:t>
                </a:r>
              </a:p>
            </p:txBody>
          </p:sp>
          <p:sp>
            <p:nvSpPr>
              <p:cNvPr id="51" name="Rectangle 50">
                <a:extLst>
                  <a:ext uri="{FF2B5EF4-FFF2-40B4-BE49-F238E27FC236}">
                    <a16:creationId xmlns:a16="http://schemas.microsoft.com/office/drawing/2014/main" id="{D06FFEAD-F0A0-62F5-87F8-337E00D222C3}"/>
                  </a:ext>
                </a:extLst>
              </p:cNvPr>
              <p:cNvSpPr/>
              <p:nvPr/>
            </p:nvSpPr>
            <p:spPr>
              <a:xfrm>
                <a:off x="786130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sp>
            <p:nvSpPr>
              <p:cNvPr id="52" name="Rectangle 51">
                <a:extLst>
                  <a:ext uri="{FF2B5EF4-FFF2-40B4-BE49-F238E27FC236}">
                    <a16:creationId xmlns:a16="http://schemas.microsoft.com/office/drawing/2014/main" id="{1FDFBBE6-196E-F383-5EAC-099F030D032B}"/>
                  </a:ext>
                </a:extLst>
              </p:cNvPr>
              <p:cNvSpPr/>
              <p:nvPr/>
            </p:nvSpPr>
            <p:spPr>
              <a:xfrm>
                <a:off x="8348156"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0</a:t>
                </a:r>
              </a:p>
            </p:txBody>
          </p:sp>
        </p:grpSp>
        <p:sp>
          <p:nvSpPr>
            <p:cNvPr id="53" name="Rectangle 52">
              <a:extLst>
                <a:ext uri="{FF2B5EF4-FFF2-40B4-BE49-F238E27FC236}">
                  <a16:creationId xmlns:a16="http://schemas.microsoft.com/office/drawing/2014/main" id="{B485E366-65B8-C3F8-68C9-1265B44194EA}"/>
                </a:ext>
              </a:extLst>
            </p:cNvPr>
            <p:cNvSpPr/>
            <p:nvPr/>
          </p:nvSpPr>
          <p:spPr>
            <a:xfrm>
              <a:off x="1817512" y="2710155"/>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data</a:t>
              </a:r>
            </a:p>
          </p:txBody>
        </p:sp>
        <p:sp>
          <p:nvSpPr>
            <p:cNvPr id="54" name="Rectangle 53">
              <a:extLst>
                <a:ext uri="{FF2B5EF4-FFF2-40B4-BE49-F238E27FC236}">
                  <a16:creationId xmlns:a16="http://schemas.microsoft.com/office/drawing/2014/main" id="{A3E4EA7D-2DD2-FD0E-296A-27D946465E01}"/>
                </a:ext>
              </a:extLst>
            </p:cNvPr>
            <p:cNvSpPr/>
            <p:nvPr/>
          </p:nvSpPr>
          <p:spPr>
            <a:xfrm>
              <a:off x="1817512" y="3257667"/>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allocated</a:t>
              </a:r>
            </a:p>
          </p:txBody>
        </p:sp>
        <p:sp>
          <p:nvSpPr>
            <p:cNvPr id="55" name="Rectangle 54">
              <a:extLst>
                <a:ext uri="{FF2B5EF4-FFF2-40B4-BE49-F238E27FC236}">
                  <a16:creationId xmlns:a16="http://schemas.microsoft.com/office/drawing/2014/main" id="{9A86F972-C4F3-609B-CE42-CE8C51C81C7D}"/>
                </a:ext>
              </a:extLst>
            </p:cNvPr>
            <p:cNvSpPr/>
            <p:nvPr/>
          </p:nvSpPr>
          <p:spPr>
            <a:xfrm>
              <a:off x="1817511" y="3805179"/>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56" name="Rectangle 55">
              <a:extLst>
                <a:ext uri="{FF2B5EF4-FFF2-40B4-BE49-F238E27FC236}">
                  <a16:creationId xmlns:a16="http://schemas.microsoft.com/office/drawing/2014/main" id="{5B6FF679-2202-DDEA-8891-30C3D9ED03A8}"/>
                </a:ext>
              </a:extLst>
            </p:cNvPr>
            <p:cNvSpPr/>
            <p:nvPr/>
          </p:nvSpPr>
          <p:spPr>
            <a:xfrm>
              <a:off x="1817511" y="2162643"/>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owned</a:t>
              </a:r>
            </a:p>
          </p:txBody>
        </p:sp>
        <p:sp>
          <p:nvSpPr>
            <p:cNvPr id="57" name="Rectangle 56">
              <a:extLst>
                <a:ext uri="{FF2B5EF4-FFF2-40B4-BE49-F238E27FC236}">
                  <a16:creationId xmlns:a16="http://schemas.microsoft.com/office/drawing/2014/main" id="{977C9252-3718-6E71-A4E9-C97F81AC05E1}"/>
                </a:ext>
              </a:extLst>
            </p:cNvPr>
            <p:cNvSpPr/>
            <p:nvPr/>
          </p:nvSpPr>
          <p:spPr>
            <a:xfrm>
              <a:off x="1817509" y="1615131"/>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59" name="Rectangle 58">
              <a:extLst>
                <a:ext uri="{FF2B5EF4-FFF2-40B4-BE49-F238E27FC236}">
                  <a16:creationId xmlns:a16="http://schemas.microsoft.com/office/drawing/2014/main" id="{5C6ACB0E-7FF0-CCA9-3F87-3E7147C38990}"/>
                </a:ext>
              </a:extLst>
            </p:cNvPr>
            <p:cNvSpPr/>
            <p:nvPr/>
          </p:nvSpPr>
          <p:spPr>
            <a:xfrm>
              <a:off x="2874334" y="2162643"/>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True</a:t>
              </a:r>
            </a:p>
          </p:txBody>
        </p:sp>
        <p:sp>
          <p:nvSpPr>
            <p:cNvPr id="60" name="Rectangle 59">
              <a:extLst>
                <a:ext uri="{FF2B5EF4-FFF2-40B4-BE49-F238E27FC236}">
                  <a16:creationId xmlns:a16="http://schemas.microsoft.com/office/drawing/2014/main" id="{4DBA8E60-3C19-6EAA-7D45-D43F124301B9}"/>
                </a:ext>
              </a:extLst>
            </p:cNvPr>
            <p:cNvSpPr/>
            <p:nvPr/>
          </p:nvSpPr>
          <p:spPr>
            <a:xfrm>
              <a:off x="2874333" y="1615131"/>
              <a:ext cx="578873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12</a:t>
              </a:r>
            </a:p>
          </p:txBody>
        </p:sp>
        <p:sp>
          <p:nvSpPr>
            <p:cNvPr id="61" name="Rectangle 60">
              <a:extLst>
                <a:ext uri="{FF2B5EF4-FFF2-40B4-BE49-F238E27FC236}">
                  <a16:creationId xmlns:a16="http://schemas.microsoft.com/office/drawing/2014/main" id="{3823AD02-E0E0-4F35-9FC3-E64930F37BE5}"/>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Block</a:t>
              </a:r>
            </a:p>
          </p:txBody>
        </p:sp>
      </p:grpSp>
      <p:grpSp>
        <p:nvGrpSpPr>
          <p:cNvPr id="63" name="Group 62">
            <a:extLst>
              <a:ext uri="{FF2B5EF4-FFF2-40B4-BE49-F238E27FC236}">
                <a16:creationId xmlns:a16="http://schemas.microsoft.com/office/drawing/2014/main" id="{033D433C-D3C3-5801-EE2A-74C177E83006}"/>
              </a:ext>
            </a:extLst>
          </p:cNvPr>
          <p:cNvGrpSpPr/>
          <p:nvPr/>
        </p:nvGrpSpPr>
        <p:grpSpPr>
          <a:xfrm>
            <a:off x="2241078" y="3929764"/>
            <a:ext cx="3548764" cy="2744987"/>
            <a:chOff x="1608170" y="1479792"/>
            <a:chExt cx="4242042" cy="3281242"/>
          </a:xfrm>
        </p:grpSpPr>
        <p:sp>
          <p:nvSpPr>
            <p:cNvPr id="64" name="Rectangle 63">
              <a:extLst>
                <a:ext uri="{FF2B5EF4-FFF2-40B4-BE49-F238E27FC236}">
                  <a16:creationId xmlns:a16="http://schemas.microsoft.com/office/drawing/2014/main" id="{BEFDE861-A4D3-FF10-67C5-DD2AD289772B}"/>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00" name="Rectangle 99">
              <a:extLst>
                <a:ext uri="{FF2B5EF4-FFF2-40B4-BE49-F238E27FC236}">
                  <a16:creationId xmlns:a16="http://schemas.microsoft.com/office/drawing/2014/main" id="{83BE5DB4-2CD9-6968-6608-34005FF87CEA}"/>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3</a:t>
              </a:r>
            </a:p>
          </p:txBody>
        </p:sp>
        <p:grpSp>
          <p:nvGrpSpPr>
            <p:cNvPr id="66" name="Group 65">
              <a:extLst>
                <a:ext uri="{FF2B5EF4-FFF2-40B4-BE49-F238E27FC236}">
                  <a16:creationId xmlns:a16="http://schemas.microsoft.com/office/drawing/2014/main" id="{4755B167-FBD1-A46F-3A24-E889A78B358B}"/>
                </a:ext>
              </a:extLst>
            </p:cNvPr>
            <p:cNvGrpSpPr/>
            <p:nvPr/>
          </p:nvGrpSpPr>
          <p:grpSpPr>
            <a:xfrm>
              <a:off x="2857275" y="3257668"/>
              <a:ext cx="1424082" cy="450370"/>
              <a:chOff x="2992741" y="1982024"/>
              <a:chExt cx="1424082" cy="450370"/>
            </a:xfrm>
          </p:grpSpPr>
          <p:sp>
            <p:nvSpPr>
              <p:cNvPr id="88" name="Rectangle 87">
                <a:extLst>
                  <a:ext uri="{FF2B5EF4-FFF2-40B4-BE49-F238E27FC236}">
                    <a16:creationId xmlns:a16="http://schemas.microsoft.com/office/drawing/2014/main" id="{21CDD3B1-A121-E19F-4394-C3EBDFDE1BBB}"/>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11</a:t>
                </a:r>
              </a:p>
            </p:txBody>
          </p:sp>
          <p:sp>
            <p:nvSpPr>
              <p:cNvPr id="89" name="Rectangle 88">
                <a:extLst>
                  <a:ext uri="{FF2B5EF4-FFF2-40B4-BE49-F238E27FC236}">
                    <a16:creationId xmlns:a16="http://schemas.microsoft.com/office/drawing/2014/main" id="{554FB325-DFCB-9701-D67D-97A7A3EC1AA2}"/>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22</a:t>
                </a:r>
              </a:p>
            </p:txBody>
          </p:sp>
          <p:sp>
            <p:nvSpPr>
              <p:cNvPr id="90" name="Rectangle 89">
                <a:extLst>
                  <a:ext uri="{FF2B5EF4-FFF2-40B4-BE49-F238E27FC236}">
                    <a16:creationId xmlns:a16="http://schemas.microsoft.com/office/drawing/2014/main" id="{B4F35A38-1D3E-7ABA-B71E-AEC7F8F0132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33</a:t>
                </a:r>
              </a:p>
            </p:txBody>
          </p:sp>
        </p:grpSp>
        <p:sp>
          <p:nvSpPr>
            <p:cNvPr id="76" name="Rectangle 75">
              <a:extLst>
                <a:ext uri="{FF2B5EF4-FFF2-40B4-BE49-F238E27FC236}">
                  <a16:creationId xmlns:a16="http://schemas.microsoft.com/office/drawing/2014/main" id="{B3CC7A18-DEF6-DF28-B4B7-1D36FB575179}"/>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68" name="Rectangle 67">
              <a:extLst>
                <a:ext uri="{FF2B5EF4-FFF2-40B4-BE49-F238E27FC236}">
                  <a16:creationId xmlns:a16="http://schemas.microsoft.com/office/drawing/2014/main" id="{A52EC2BA-DF81-5191-2C0E-2665148C568D}"/>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69" name="Rectangle 68">
              <a:extLst>
                <a:ext uri="{FF2B5EF4-FFF2-40B4-BE49-F238E27FC236}">
                  <a16:creationId xmlns:a16="http://schemas.microsoft.com/office/drawing/2014/main" id="{4EE9F4D4-1824-7D80-C2A7-3312CC166B6F}"/>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70" name="Rectangle 69">
              <a:extLst>
                <a:ext uri="{FF2B5EF4-FFF2-40B4-BE49-F238E27FC236}">
                  <a16:creationId xmlns:a16="http://schemas.microsoft.com/office/drawing/2014/main" id="{B0EE5DA7-CAF9-CF4A-8360-9343F0132F55}"/>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71" name="Rectangle 70">
              <a:extLst>
                <a:ext uri="{FF2B5EF4-FFF2-40B4-BE49-F238E27FC236}">
                  <a16:creationId xmlns:a16="http://schemas.microsoft.com/office/drawing/2014/main" id="{BEBF0917-EC04-8142-FD4B-41845E8A5C17}"/>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72" name="Rectangle 71">
              <a:extLst>
                <a:ext uri="{FF2B5EF4-FFF2-40B4-BE49-F238E27FC236}">
                  <a16:creationId xmlns:a16="http://schemas.microsoft.com/office/drawing/2014/main" id="{6297C537-8DA4-338C-D588-A9D4548FE0BE}"/>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73" name="Rectangle 72">
              <a:extLst>
                <a:ext uri="{FF2B5EF4-FFF2-40B4-BE49-F238E27FC236}">
                  <a16:creationId xmlns:a16="http://schemas.microsoft.com/office/drawing/2014/main" id="{0974919C-5899-59EF-0709-1CCD9C9C7B30}"/>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0</a:t>
              </a:r>
            </a:p>
          </p:txBody>
        </p:sp>
        <p:sp>
          <p:nvSpPr>
            <p:cNvPr id="74" name="Rectangle 73">
              <a:extLst>
                <a:ext uri="{FF2B5EF4-FFF2-40B4-BE49-F238E27FC236}">
                  <a16:creationId xmlns:a16="http://schemas.microsoft.com/office/drawing/2014/main" id="{2CB16491-DDAB-E325-DC33-84A25902CE98}"/>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75" name="Rectangle 74">
              <a:extLst>
                <a:ext uri="{FF2B5EF4-FFF2-40B4-BE49-F238E27FC236}">
                  <a16:creationId xmlns:a16="http://schemas.microsoft.com/office/drawing/2014/main" id="{C70F0DFA-5A59-C5C6-267F-ED51BF0F788F}"/>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grpSp>
        <p:nvGrpSpPr>
          <p:cNvPr id="113" name="Group 112">
            <a:extLst>
              <a:ext uri="{FF2B5EF4-FFF2-40B4-BE49-F238E27FC236}">
                <a16:creationId xmlns:a16="http://schemas.microsoft.com/office/drawing/2014/main" id="{AF03E23E-4EA8-E0CD-2E79-4E50520576FC}"/>
              </a:ext>
            </a:extLst>
          </p:cNvPr>
          <p:cNvGrpSpPr/>
          <p:nvPr/>
        </p:nvGrpSpPr>
        <p:grpSpPr>
          <a:xfrm>
            <a:off x="6546168" y="3929764"/>
            <a:ext cx="3548764" cy="2744987"/>
            <a:chOff x="1608170" y="1479792"/>
            <a:chExt cx="4242042" cy="3281242"/>
          </a:xfrm>
        </p:grpSpPr>
        <p:sp>
          <p:nvSpPr>
            <p:cNvPr id="114" name="Rectangle 113">
              <a:extLst>
                <a:ext uri="{FF2B5EF4-FFF2-40B4-BE49-F238E27FC236}">
                  <a16:creationId xmlns:a16="http://schemas.microsoft.com/office/drawing/2014/main" id="{8791B91A-E676-CFE3-66D9-BD47C107EE81}"/>
                </a:ext>
              </a:extLst>
            </p:cNvPr>
            <p:cNvSpPr/>
            <p:nvPr/>
          </p:nvSpPr>
          <p:spPr>
            <a:xfrm>
              <a:off x="1710266" y="1479792"/>
              <a:ext cx="4139946" cy="2900296"/>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15" name="Rectangle 114">
              <a:extLst>
                <a:ext uri="{FF2B5EF4-FFF2-40B4-BE49-F238E27FC236}">
                  <a16:creationId xmlns:a16="http://schemas.microsoft.com/office/drawing/2014/main" id="{DCC80CBF-CDE0-8D84-D1C6-23115D040D6E}"/>
                </a:ext>
              </a:extLst>
            </p:cNvPr>
            <p:cNvSpPr/>
            <p:nvPr/>
          </p:nvSpPr>
          <p:spPr>
            <a:xfrm>
              <a:off x="2857273" y="2710156"/>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4</a:t>
              </a:r>
            </a:p>
          </p:txBody>
        </p:sp>
        <p:grpSp>
          <p:nvGrpSpPr>
            <p:cNvPr id="116" name="Group 115">
              <a:extLst>
                <a:ext uri="{FF2B5EF4-FFF2-40B4-BE49-F238E27FC236}">
                  <a16:creationId xmlns:a16="http://schemas.microsoft.com/office/drawing/2014/main" id="{DB68B746-9889-671D-908C-CD35D3A3E168}"/>
                </a:ext>
              </a:extLst>
            </p:cNvPr>
            <p:cNvGrpSpPr/>
            <p:nvPr/>
          </p:nvGrpSpPr>
          <p:grpSpPr>
            <a:xfrm>
              <a:off x="2857275" y="3257668"/>
              <a:ext cx="1910938" cy="450370"/>
              <a:chOff x="2992741" y="1982024"/>
              <a:chExt cx="1910938" cy="450370"/>
            </a:xfrm>
          </p:grpSpPr>
          <p:sp>
            <p:nvSpPr>
              <p:cNvPr id="126" name="Rectangle 125">
                <a:extLst>
                  <a:ext uri="{FF2B5EF4-FFF2-40B4-BE49-F238E27FC236}">
                    <a16:creationId xmlns:a16="http://schemas.microsoft.com/office/drawing/2014/main" id="{3514D044-D8C3-99CD-6164-71A6ABBCAD6E}"/>
                  </a:ext>
                </a:extLst>
              </p:cNvPr>
              <p:cNvSpPr/>
              <p:nvPr/>
            </p:nvSpPr>
            <p:spPr>
              <a:xfrm>
                <a:off x="2992741"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77</a:t>
                </a:r>
              </a:p>
            </p:txBody>
          </p:sp>
          <p:sp>
            <p:nvSpPr>
              <p:cNvPr id="127" name="Rectangle 126">
                <a:extLst>
                  <a:ext uri="{FF2B5EF4-FFF2-40B4-BE49-F238E27FC236}">
                    <a16:creationId xmlns:a16="http://schemas.microsoft.com/office/drawing/2014/main" id="{32AE35C2-24B7-FD14-53AD-CF2D161AE980}"/>
                  </a:ext>
                </a:extLst>
              </p:cNvPr>
              <p:cNvSpPr/>
              <p:nvPr/>
            </p:nvSpPr>
            <p:spPr>
              <a:xfrm>
                <a:off x="3479597"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88</a:t>
                </a:r>
              </a:p>
            </p:txBody>
          </p:sp>
          <p:sp>
            <p:nvSpPr>
              <p:cNvPr id="128" name="Rectangle 127">
                <a:extLst>
                  <a:ext uri="{FF2B5EF4-FFF2-40B4-BE49-F238E27FC236}">
                    <a16:creationId xmlns:a16="http://schemas.microsoft.com/office/drawing/2014/main" id="{CCA61E89-0E23-6941-0192-D51CB5F2F3F7}"/>
                  </a:ext>
                </a:extLst>
              </p:cNvPr>
              <p:cNvSpPr/>
              <p:nvPr/>
            </p:nvSpPr>
            <p:spPr>
              <a:xfrm>
                <a:off x="3966453"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99</a:t>
                </a:r>
              </a:p>
            </p:txBody>
          </p:sp>
          <p:sp>
            <p:nvSpPr>
              <p:cNvPr id="129" name="Rectangle 128">
                <a:extLst>
                  <a:ext uri="{FF2B5EF4-FFF2-40B4-BE49-F238E27FC236}">
                    <a16:creationId xmlns:a16="http://schemas.microsoft.com/office/drawing/2014/main" id="{56E5A615-2286-9C73-3D50-5EE92E64A855}"/>
                  </a:ext>
                </a:extLst>
              </p:cNvPr>
              <p:cNvSpPr/>
              <p:nvPr/>
            </p:nvSpPr>
            <p:spPr>
              <a:xfrm>
                <a:off x="4453309" y="1982024"/>
                <a:ext cx="450370"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a:t>
                </a:r>
              </a:p>
            </p:txBody>
          </p:sp>
        </p:grpSp>
        <p:sp>
          <p:nvSpPr>
            <p:cNvPr id="117" name="Rectangle 116">
              <a:extLst>
                <a:ext uri="{FF2B5EF4-FFF2-40B4-BE49-F238E27FC236}">
                  <a16:creationId xmlns:a16="http://schemas.microsoft.com/office/drawing/2014/main" id="{5DBF7AE1-845A-7494-402F-B9142FB23B52}"/>
                </a:ext>
              </a:extLst>
            </p:cNvPr>
            <p:cNvSpPr/>
            <p:nvPr/>
          </p:nvSpPr>
          <p:spPr>
            <a:xfrm>
              <a:off x="2875518" y="3805180"/>
              <a:ext cx="2839271"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False</a:t>
              </a:r>
            </a:p>
          </p:txBody>
        </p:sp>
        <p:sp>
          <p:nvSpPr>
            <p:cNvPr id="118" name="Rectangle 117">
              <a:extLst>
                <a:ext uri="{FF2B5EF4-FFF2-40B4-BE49-F238E27FC236}">
                  <a16:creationId xmlns:a16="http://schemas.microsoft.com/office/drawing/2014/main" id="{56ED93DD-6873-F155-9CFF-1D8F164F322C}"/>
                </a:ext>
              </a:extLst>
            </p:cNvPr>
            <p:cNvSpPr/>
            <p:nvPr/>
          </p:nvSpPr>
          <p:spPr>
            <a:xfrm>
              <a:off x="1817512" y="2710156"/>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size</a:t>
              </a:r>
            </a:p>
          </p:txBody>
        </p:sp>
        <p:sp>
          <p:nvSpPr>
            <p:cNvPr id="119" name="Rectangle 118">
              <a:extLst>
                <a:ext uri="{FF2B5EF4-FFF2-40B4-BE49-F238E27FC236}">
                  <a16:creationId xmlns:a16="http://schemas.microsoft.com/office/drawing/2014/main" id="{37378DDB-A91F-DD3B-2ABB-E7FC95EE5384}"/>
                </a:ext>
              </a:extLst>
            </p:cNvPr>
            <p:cNvSpPr/>
            <p:nvPr/>
          </p:nvSpPr>
          <p:spPr>
            <a:xfrm>
              <a:off x="1817512" y="3257668"/>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value</a:t>
              </a:r>
            </a:p>
          </p:txBody>
        </p:sp>
        <p:sp>
          <p:nvSpPr>
            <p:cNvPr id="120" name="Rectangle 119">
              <a:extLst>
                <a:ext uri="{FF2B5EF4-FFF2-40B4-BE49-F238E27FC236}">
                  <a16:creationId xmlns:a16="http://schemas.microsoft.com/office/drawing/2014/main" id="{AF74DD1F-F1DA-48E4-B5B6-3C105874F01E}"/>
                </a:ext>
              </a:extLst>
            </p:cNvPr>
            <p:cNvSpPr/>
            <p:nvPr/>
          </p:nvSpPr>
          <p:spPr>
            <a:xfrm>
              <a:off x="1817511" y="3805180"/>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consumed</a:t>
              </a:r>
            </a:p>
          </p:txBody>
        </p:sp>
        <p:sp>
          <p:nvSpPr>
            <p:cNvPr id="121" name="Rectangle 120">
              <a:extLst>
                <a:ext uri="{FF2B5EF4-FFF2-40B4-BE49-F238E27FC236}">
                  <a16:creationId xmlns:a16="http://schemas.microsoft.com/office/drawing/2014/main" id="{FF61B9E2-BA32-FB9C-6A8D-940AD0E5514B}"/>
                </a:ext>
              </a:extLst>
            </p:cNvPr>
            <p:cNvSpPr/>
            <p:nvPr/>
          </p:nvSpPr>
          <p:spPr>
            <a:xfrm>
              <a:off x="1817511" y="2162644"/>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start_byte</a:t>
              </a:r>
              <a:endParaRPr lang="en-US" sz="1000" dirty="0">
                <a:solidFill>
                  <a:schemeClr val="tx1"/>
                </a:solidFill>
                <a:latin typeface="Avenir Book" panose="02000503020000020003" pitchFamily="2" charset="0"/>
              </a:endParaRPr>
            </a:p>
          </p:txBody>
        </p:sp>
        <p:sp>
          <p:nvSpPr>
            <p:cNvPr id="122" name="Rectangle 121">
              <a:extLst>
                <a:ext uri="{FF2B5EF4-FFF2-40B4-BE49-F238E27FC236}">
                  <a16:creationId xmlns:a16="http://schemas.microsoft.com/office/drawing/2014/main" id="{1510E8B5-FF50-D545-B5D6-15E28EB60983}"/>
                </a:ext>
              </a:extLst>
            </p:cNvPr>
            <p:cNvSpPr/>
            <p:nvPr/>
          </p:nvSpPr>
          <p:spPr>
            <a:xfrm>
              <a:off x="1817509" y="1615132"/>
              <a:ext cx="1003277"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block</a:t>
              </a:r>
            </a:p>
          </p:txBody>
        </p:sp>
        <p:sp>
          <p:nvSpPr>
            <p:cNvPr id="123" name="Rectangle 122">
              <a:extLst>
                <a:ext uri="{FF2B5EF4-FFF2-40B4-BE49-F238E27FC236}">
                  <a16:creationId xmlns:a16="http://schemas.microsoft.com/office/drawing/2014/main" id="{1C1B04F1-3160-59EA-0203-82D3600FAF5F}"/>
                </a:ext>
              </a:extLst>
            </p:cNvPr>
            <p:cNvSpPr/>
            <p:nvPr/>
          </p:nvSpPr>
          <p:spPr>
            <a:xfrm>
              <a:off x="2874334" y="2162644"/>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6</a:t>
              </a:r>
            </a:p>
          </p:txBody>
        </p:sp>
        <p:sp>
          <p:nvSpPr>
            <p:cNvPr id="124" name="Rectangle 123">
              <a:extLst>
                <a:ext uri="{FF2B5EF4-FFF2-40B4-BE49-F238E27FC236}">
                  <a16:creationId xmlns:a16="http://schemas.microsoft.com/office/drawing/2014/main" id="{C5EA2C4F-5033-C093-27D6-68E34C80D0C1}"/>
                </a:ext>
              </a:extLst>
            </p:cNvPr>
            <p:cNvSpPr/>
            <p:nvPr/>
          </p:nvSpPr>
          <p:spPr>
            <a:xfrm>
              <a:off x="2874332" y="1615132"/>
              <a:ext cx="2857516" cy="450370"/>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000" dirty="0">
                <a:solidFill>
                  <a:schemeClr val="tx1"/>
                </a:solidFill>
                <a:latin typeface="Avenir Book" panose="02000503020000020003" pitchFamily="2" charset="0"/>
              </a:endParaRPr>
            </a:p>
          </p:txBody>
        </p:sp>
        <p:sp>
          <p:nvSpPr>
            <p:cNvPr id="125" name="Rectangle 124">
              <a:extLst>
                <a:ext uri="{FF2B5EF4-FFF2-40B4-BE49-F238E27FC236}">
                  <a16:creationId xmlns:a16="http://schemas.microsoft.com/office/drawing/2014/main" id="{63B69857-827F-B47F-A306-F2C65CE4ABBD}"/>
                </a:ext>
              </a:extLst>
            </p:cNvPr>
            <p:cNvSpPr/>
            <p:nvPr/>
          </p:nvSpPr>
          <p:spPr>
            <a:xfrm>
              <a:off x="1608170" y="4310664"/>
              <a:ext cx="903111" cy="450370"/>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latin typeface="Avenir Book" panose="02000503020000020003" pitchFamily="2" charset="0"/>
                </a:rPr>
                <a:t>Fragment</a:t>
              </a:r>
            </a:p>
          </p:txBody>
        </p:sp>
      </p:grpSp>
      <p:cxnSp>
        <p:nvCxnSpPr>
          <p:cNvPr id="130" name="Straight Connector 129">
            <a:extLst>
              <a:ext uri="{FF2B5EF4-FFF2-40B4-BE49-F238E27FC236}">
                <a16:creationId xmlns:a16="http://schemas.microsoft.com/office/drawing/2014/main" id="{ECAC9B32-7C7B-2B51-8A78-FE9C46EF7744}"/>
              </a:ext>
            </a:extLst>
          </p:cNvPr>
          <p:cNvCxnSpPr>
            <a:cxnSpLocks/>
          </p:cNvCxnSpPr>
          <p:nvPr/>
        </p:nvCxnSpPr>
        <p:spPr>
          <a:xfrm>
            <a:off x="3447655" y="3240742"/>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cxnSp>
        <p:nvCxnSpPr>
          <p:cNvPr id="134" name="Straight Connector 133">
            <a:extLst>
              <a:ext uri="{FF2B5EF4-FFF2-40B4-BE49-F238E27FC236}">
                <a16:creationId xmlns:a16="http://schemas.microsoft.com/office/drawing/2014/main" id="{ABAF30D0-465A-7FB8-6694-3A29444C421A}"/>
              </a:ext>
            </a:extLst>
          </p:cNvPr>
          <p:cNvCxnSpPr>
            <a:cxnSpLocks/>
          </p:cNvCxnSpPr>
          <p:nvPr/>
        </p:nvCxnSpPr>
        <p:spPr>
          <a:xfrm>
            <a:off x="7768034" y="3258230"/>
            <a:ext cx="0" cy="942495"/>
          </a:xfrm>
          <a:prstGeom prst="line">
            <a:avLst/>
          </a:prstGeom>
          <a:ln w="9525">
            <a:solidFill>
              <a:schemeClr val="tx1"/>
            </a:solidFill>
            <a:headEnd type="triangle" w="lg" len="lg"/>
            <a:tailEnd type="oval"/>
          </a:ln>
        </p:spPr>
        <p:style>
          <a:lnRef idx="2">
            <a:schemeClr val="accent1"/>
          </a:lnRef>
          <a:fillRef idx="0">
            <a:schemeClr val="accent1"/>
          </a:fillRef>
          <a:effectRef idx="1">
            <a:schemeClr val="accent1"/>
          </a:effectRef>
          <a:fontRef idx="minor">
            <a:schemeClr val="tx1"/>
          </a:fontRef>
        </p:style>
      </p:cxnSp>
      <p:sp>
        <p:nvSpPr>
          <p:cNvPr id="135" name="Rectangle 134">
            <a:extLst>
              <a:ext uri="{FF2B5EF4-FFF2-40B4-BE49-F238E27FC236}">
                <a16:creationId xmlns:a16="http://schemas.microsoft.com/office/drawing/2014/main" id="{AE1063DF-4D3A-10EA-FD34-8C2B84BDA6E6}"/>
              </a:ext>
            </a:extLst>
          </p:cNvPr>
          <p:cNvSpPr/>
          <p:nvPr/>
        </p:nvSpPr>
        <p:spPr>
          <a:xfrm>
            <a:off x="2410885" y="475375"/>
            <a:ext cx="839311"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err="1">
                <a:solidFill>
                  <a:schemeClr val="tx1"/>
                </a:solidFill>
                <a:latin typeface="Avenir Book" panose="02000503020000020003" pitchFamily="2" charset="0"/>
              </a:rPr>
              <a:t>block_uuid</a:t>
            </a:r>
            <a:endParaRPr lang="en-US" sz="1000" dirty="0">
              <a:solidFill>
                <a:schemeClr val="tx1"/>
              </a:solidFill>
              <a:latin typeface="Avenir Book" panose="02000503020000020003" pitchFamily="2" charset="0"/>
            </a:endParaRPr>
          </a:p>
        </p:txBody>
      </p:sp>
      <p:sp>
        <p:nvSpPr>
          <p:cNvPr id="136" name="Rectangle 135">
            <a:extLst>
              <a:ext uri="{FF2B5EF4-FFF2-40B4-BE49-F238E27FC236}">
                <a16:creationId xmlns:a16="http://schemas.microsoft.com/office/drawing/2014/main" id="{10E36F12-8A0E-F85F-CE1F-ED7E7DCF26EF}"/>
              </a:ext>
            </a:extLst>
          </p:cNvPr>
          <p:cNvSpPr/>
          <p:nvPr/>
        </p:nvSpPr>
        <p:spPr>
          <a:xfrm>
            <a:off x="3294991" y="475375"/>
            <a:ext cx="4842674"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c593d7e2-feae-4e8f-8cba-a3a61e037186</a:t>
            </a:r>
          </a:p>
        </p:txBody>
      </p:sp>
      <p:sp>
        <p:nvSpPr>
          <p:cNvPr id="137" name="Rectangle 136">
            <a:extLst>
              <a:ext uri="{FF2B5EF4-FFF2-40B4-BE49-F238E27FC236}">
                <a16:creationId xmlns:a16="http://schemas.microsoft.com/office/drawing/2014/main" id="{7F4AFF9C-4D4A-3577-517A-EAB9F4774BEE}"/>
              </a:ext>
            </a:extLst>
          </p:cNvPr>
          <p:cNvSpPr/>
          <p:nvPr/>
        </p:nvSpPr>
        <p:spPr>
          <a:xfrm>
            <a:off x="573463" y="209511"/>
            <a:ext cx="11045074" cy="6465239"/>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71025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3A7B373-2306-E4FA-7FF2-DA7699FBB0F2}"/>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7916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C64E02-6747-0671-6A48-B4D91245E5F0}"/>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20960165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38DDB8-40FB-D570-D005-002266AFD9D7}"/>
              </a:ext>
            </a:extLst>
          </p:cNvPr>
          <p:cNvPicPr>
            <a:picLocks noChangeAspect="1"/>
          </p:cNvPicPr>
          <p:nvPr/>
        </p:nvPicPr>
        <p:blipFill>
          <a:blip r:embed="rId2"/>
          <a:stretch>
            <a:fillRect/>
          </a:stretch>
        </p:blipFill>
        <p:spPr>
          <a:xfrm>
            <a:off x="2209800" y="957557"/>
            <a:ext cx="7772400" cy="4942886"/>
          </a:xfrm>
          <a:prstGeom prst="rect">
            <a:avLst/>
          </a:prstGeom>
        </p:spPr>
      </p:pic>
    </p:spTree>
    <p:extLst>
      <p:ext uri="{BB962C8B-B14F-4D97-AF65-F5344CB8AC3E}">
        <p14:creationId xmlns:p14="http://schemas.microsoft.com/office/powerpoint/2010/main" val="3018558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tangle 104">
            <a:extLst>
              <a:ext uri="{FF2B5EF4-FFF2-40B4-BE49-F238E27FC236}">
                <a16:creationId xmlns:a16="http://schemas.microsoft.com/office/drawing/2014/main" id="{A29E7745-C67A-C92C-FE93-C508ADED6006}"/>
              </a:ext>
            </a:extLst>
          </p:cNvPr>
          <p:cNvSpPr/>
          <p:nvPr/>
        </p:nvSpPr>
        <p:spPr>
          <a:xfrm>
            <a:off x="575426" y="1027238"/>
            <a:ext cx="11045074" cy="4078162"/>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76" name="Straight Connector 75">
            <a:extLst>
              <a:ext uri="{FF2B5EF4-FFF2-40B4-BE49-F238E27FC236}">
                <a16:creationId xmlns:a16="http://schemas.microsoft.com/office/drawing/2014/main" id="{43DC83E2-F07D-5DB3-8C16-7C7ECB4570D6}"/>
              </a:ext>
            </a:extLst>
          </p:cNvPr>
          <p:cNvCxnSpPr>
            <a:cxnSpLocks/>
            <a:stCxn id="13" idx="2"/>
            <a:endCxn id="4" idx="0"/>
          </p:cNvCxnSpPr>
          <p:nvPr/>
        </p:nvCxnSpPr>
        <p:spPr>
          <a:xfrm flipH="1">
            <a:off x="4505683" y="3339574"/>
            <a:ext cx="43482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C3F43D9D-9AF0-CCAF-F0D3-11DCF9F1362C}"/>
              </a:ext>
            </a:extLst>
          </p:cNvPr>
          <p:cNvCxnSpPr>
            <a:cxnSpLocks/>
            <a:stCxn id="13" idx="2"/>
            <a:endCxn id="5" idx="0"/>
          </p:cNvCxnSpPr>
          <p:nvPr/>
        </p:nvCxnSpPr>
        <p:spPr>
          <a:xfrm flipH="1">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F5558867-1A8B-7693-D299-62B28431C106}"/>
              </a:ext>
            </a:extLst>
          </p:cNvPr>
          <p:cNvCxnSpPr>
            <a:cxnSpLocks/>
            <a:stCxn id="13" idx="2"/>
            <a:endCxn id="6" idx="0"/>
          </p:cNvCxnSpPr>
          <p:nvPr/>
        </p:nvCxnSpPr>
        <p:spPr>
          <a:xfrm flipH="1">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0EAFF962-3AE7-ACF2-ED52-0DCED2444DAB}"/>
              </a:ext>
            </a:extLst>
          </p:cNvPr>
          <p:cNvCxnSpPr>
            <a:cxnSpLocks/>
            <a:endCxn id="7" idx="0"/>
          </p:cNvCxnSpPr>
          <p:nvPr/>
        </p:nvCxnSpPr>
        <p:spPr>
          <a:xfrm flipH="1">
            <a:off x="7766833" y="3339574"/>
            <a:ext cx="1087049"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4C60AA7E-6D0A-E3D4-7CB5-9437BDCF1DD6}"/>
              </a:ext>
            </a:extLst>
          </p:cNvPr>
          <p:cNvCxnSpPr>
            <a:cxnSpLocks/>
            <a:stCxn id="13" idx="2"/>
            <a:endCxn id="8" idx="0"/>
          </p:cNvCxnSpPr>
          <p:nvPr/>
        </p:nvCxnSpPr>
        <p:spPr>
          <a:xfrm>
            <a:off x="88538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80F9426D-3438-65CF-39CB-F9907EA78182}"/>
              </a:ext>
            </a:extLst>
          </p:cNvPr>
          <p:cNvCxnSpPr>
            <a:cxnSpLocks/>
            <a:stCxn id="11" idx="2"/>
            <a:endCxn id="4" idx="0"/>
          </p:cNvCxnSpPr>
          <p:nvPr/>
        </p:nvCxnSpPr>
        <p:spPr>
          <a:xfrm flipH="1">
            <a:off x="45056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2B3AF7C0-153F-6585-4B30-38598789E66E}"/>
              </a:ext>
            </a:extLst>
          </p:cNvPr>
          <p:cNvCxnSpPr>
            <a:cxnSpLocks/>
            <a:stCxn id="11" idx="2"/>
            <a:endCxn id="5" idx="0"/>
          </p:cNvCxnSpPr>
          <p:nvPr/>
        </p:nvCxnSpPr>
        <p:spPr>
          <a:xfrm flipH="1">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46752145-22C9-0636-B60E-6661B74FD883}"/>
              </a:ext>
            </a:extLst>
          </p:cNvPr>
          <p:cNvCxnSpPr>
            <a:cxnSpLocks/>
            <a:stCxn id="11" idx="2"/>
            <a:endCxn id="6" idx="0"/>
          </p:cNvCxnSpPr>
          <p:nvPr/>
        </p:nvCxnSpPr>
        <p:spPr>
          <a:xfrm>
            <a:off x="667978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5B1D6E2E-2A17-008F-1000-70797E28FB1D}"/>
              </a:ext>
            </a:extLst>
          </p:cNvPr>
          <p:cNvCxnSpPr>
            <a:cxnSpLocks/>
            <a:stCxn id="11" idx="2"/>
            <a:endCxn id="7" idx="0"/>
          </p:cNvCxnSpPr>
          <p:nvPr/>
        </p:nvCxnSpPr>
        <p:spPr>
          <a:xfrm>
            <a:off x="66797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4DFAA05-C03B-C363-BFC4-BAE7238EBA81}"/>
              </a:ext>
            </a:extLst>
          </p:cNvPr>
          <p:cNvCxnSpPr>
            <a:cxnSpLocks/>
            <a:stCxn id="11" idx="2"/>
            <a:endCxn id="8" idx="0"/>
          </p:cNvCxnSpPr>
          <p:nvPr/>
        </p:nvCxnSpPr>
        <p:spPr>
          <a:xfrm>
            <a:off x="667978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D6411406-B153-8594-68E2-99D75F80EC06}"/>
              </a:ext>
            </a:extLst>
          </p:cNvPr>
          <p:cNvSpPr/>
          <p:nvPr/>
        </p:nvSpPr>
        <p:spPr>
          <a:xfrm>
            <a:off x="41936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Hank</a:t>
            </a:r>
          </a:p>
        </p:txBody>
      </p:sp>
      <p:sp>
        <p:nvSpPr>
          <p:cNvPr id="5" name="Oval 4">
            <a:extLst>
              <a:ext uri="{FF2B5EF4-FFF2-40B4-BE49-F238E27FC236}">
                <a16:creationId xmlns:a16="http://schemas.microsoft.com/office/drawing/2014/main" id="{81972E50-50E0-9B35-94AC-F9432366E4E5}"/>
              </a:ext>
            </a:extLst>
          </p:cNvPr>
          <p:cNvSpPr/>
          <p:nvPr/>
        </p:nvSpPr>
        <p:spPr>
          <a:xfrm>
            <a:off x="52806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Helen</a:t>
            </a:r>
          </a:p>
        </p:txBody>
      </p:sp>
      <p:sp>
        <p:nvSpPr>
          <p:cNvPr id="6" name="Oval 5">
            <a:extLst>
              <a:ext uri="{FF2B5EF4-FFF2-40B4-BE49-F238E27FC236}">
                <a16:creationId xmlns:a16="http://schemas.microsoft.com/office/drawing/2014/main" id="{64BD210C-EE9B-7BC0-0DED-2F7F80246D9F}"/>
              </a:ext>
            </a:extLst>
          </p:cNvPr>
          <p:cNvSpPr/>
          <p:nvPr/>
        </p:nvSpPr>
        <p:spPr>
          <a:xfrm>
            <a:off x="63677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Hilary</a:t>
            </a:r>
          </a:p>
        </p:txBody>
      </p:sp>
      <p:sp>
        <p:nvSpPr>
          <p:cNvPr id="7" name="Oval 6">
            <a:extLst>
              <a:ext uri="{FF2B5EF4-FFF2-40B4-BE49-F238E27FC236}">
                <a16:creationId xmlns:a16="http://schemas.microsoft.com/office/drawing/2014/main" id="{7BAEA3B1-D2A3-3985-02D8-5BAC0EDF8BF1}"/>
              </a:ext>
            </a:extLst>
          </p:cNvPr>
          <p:cNvSpPr/>
          <p:nvPr/>
        </p:nvSpPr>
        <p:spPr>
          <a:xfrm>
            <a:off x="745479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Holly</a:t>
            </a:r>
          </a:p>
        </p:txBody>
      </p:sp>
      <p:sp>
        <p:nvSpPr>
          <p:cNvPr id="8" name="Oval 7">
            <a:extLst>
              <a:ext uri="{FF2B5EF4-FFF2-40B4-BE49-F238E27FC236}">
                <a16:creationId xmlns:a16="http://schemas.microsoft.com/office/drawing/2014/main" id="{6E6B7637-B61E-807C-9A15-6CD2B3116F8A}"/>
              </a:ext>
            </a:extLst>
          </p:cNvPr>
          <p:cNvSpPr/>
          <p:nvPr/>
        </p:nvSpPr>
        <p:spPr>
          <a:xfrm>
            <a:off x="8541844" y="4091715"/>
            <a:ext cx="624078" cy="624078"/>
          </a:xfrm>
          <a:prstGeom prst="ellipse">
            <a:avLst/>
          </a:prstGeom>
          <a:solidFill>
            <a:schemeClr val="tx2">
              <a:lumMod val="10000"/>
              <a:lumOff val="90000"/>
            </a:schemeClr>
          </a:solidFill>
          <a:ln w="6350"/>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LIGHT OBLIQUE" panose="020B0402020203090204" pitchFamily="34" charset="77"/>
              </a:rPr>
              <a:t>Hugo</a:t>
            </a:r>
          </a:p>
        </p:txBody>
      </p:sp>
      <p:sp>
        <p:nvSpPr>
          <p:cNvPr id="9" name="Rectangle 8">
            <a:extLst>
              <a:ext uri="{FF2B5EF4-FFF2-40B4-BE49-F238E27FC236}">
                <a16:creationId xmlns:a16="http://schemas.microsoft.com/office/drawing/2014/main" id="{AC701B1A-54AF-6D93-7B57-58A5B6214C0F}"/>
              </a:ext>
            </a:extLst>
          </p:cNvPr>
          <p:cNvSpPr/>
          <p:nvPr/>
        </p:nvSpPr>
        <p:spPr>
          <a:xfrm>
            <a:off x="419364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Carol</a:t>
            </a:r>
          </a:p>
        </p:txBody>
      </p:sp>
      <p:sp>
        <p:nvSpPr>
          <p:cNvPr id="10" name="Rectangle 9">
            <a:extLst>
              <a:ext uri="{FF2B5EF4-FFF2-40B4-BE49-F238E27FC236}">
                <a16:creationId xmlns:a16="http://schemas.microsoft.com/office/drawing/2014/main" id="{50913BF0-C06A-DB3B-F101-AA4CDFD57311}"/>
              </a:ext>
            </a:extLst>
          </p:cNvPr>
          <p:cNvSpPr/>
          <p:nvPr/>
        </p:nvSpPr>
        <p:spPr>
          <a:xfrm>
            <a:off x="528069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Celia</a:t>
            </a:r>
          </a:p>
        </p:txBody>
      </p:sp>
      <p:sp>
        <p:nvSpPr>
          <p:cNvPr id="11" name="Rectangle 10">
            <a:extLst>
              <a:ext uri="{FF2B5EF4-FFF2-40B4-BE49-F238E27FC236}">
                <a16:creationId xmlns:a16="http://schemas.microsoft.com/office/drawing/2014/main" id="{02A38901-E281-F31E-D947-308228F7B232}"/>
              </a:ext>
            </a:extLst>
          </p:cNvPr>
          <p:cNvSpPr/>
          <p:nvPr/>
        </p:nvSpPr>
        <p:spPr>
          <a:xfrm>
            <a:off x="63677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Cindy</a:t>
            </a:r>
          </a:p>
        </p:txBody>
      </p:sp>
      <p:sp>
        <p:nvSpPr>
          <p:cNvPr id="12" name="Rectangle 11">
            <a:extLst>
              <a:ext uri="{FF2B5EF4-FFF2-40B4-BE49-F238E27FC236}">
                <a16:creationId xmlns:a16="http://schemas.microsoft.com/office/drawing/2014/main" id="{B242568C-4A5F-7FE6-60F0-E3940D69D56E}"/>
              </a:ext>
            </a:extLst>
          </p:cNvPr>
          <p:cNvSpPr/>
          <p:nvPr/>
        </p:nvSpPr>
        <p:spPr>
          <a:xfrm>
            <a:off x="7454794" y="2715496"/>
            <a:ext cx="624078" cy="6240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Conny</a:t>
            </a:r>
          </a:p>
        </p:txBody>
      </p:sp>
      <p:sp>
        <p:nvSpPr>
          <p:cNvPr id="13" name="Rectangle 12">
            <a:extLst>
              <a:ext uri="{FF2B5EF4-FFF2-40B4-BE49-F238E27FC236}">
                <a16:creationId xmlns:a16="http://schemas.microsoft.com/office/drawing/2014/main" id="{7F1C3558-BEB6-35AE-7204-8BFF43210652}"/>
              </a:ext>
            </a:extLst>
          </p:cNvPr>
          <p:cNvSpPr/>
          <p:nvPr/>
        </p:nvSpPr>
        <p:spPr>
          <a:xfrm>
            <a:off x="8541844" y="2715496"/>
            <a:ext cx="624078" cy="624078"/>
          </a:xfrm>
          <a:prstGeom prst="rect">
            <a:avLst/>
          </a:prstGeom>
          <a:solidFill>
            <a:schemeClr val="tx2">
              <a:lumMod val="10000"/>
              <a:lumOff val="90000"/>
              <a:alpha val="19903"/>
            </a:schemeClr>
          </a:solidFill>
          <a:ln w="9525">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bg1">
                    <a:lumMod val="85000"/>
                  </a:schemeClr>
                </a:solidFill>
                <a:latin typeface="Avenir Book" panose="02000503020000020003" pitchFamily="2" charset="0"/>
              </a:rPr>
              <a:t>Curtis</a:t>
            </a:r>
          </a:p>
        </p:txBody>
      </p:sp>
      <p:cxnSp>
        <p:nvCxnSpPr>
          <p:cNvPr id="30" name="Straight Connector 29">
            <a:extLst>
              <a:ext uri="{FF2B5EF4-FFF2-40B4-BE49-F238E27FC236}">
                <a16:creationId xmlns:a16="http://schemas.microsoft.com/office/drawing/2014/main" id="{93A9BAF2-1919-A712-EE1E-D8E91B16FF64}"/>
              </a:ext>
            </a:extLst>
          </p:cNvPr>
          <p:cNvCxnSpPr>
            <a:cxnSpLocks/>
            <a:stCxn id="10" idx="2"/>
            <a:endCxn id="4" idx="0"/>
          </p:cNvCxnSpPr>
          <p:nvPr/>
        </p:nvCxnSpPr>
        <p:spPr>
          <a:xfrm flipH="1">
            <a:off x="450568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82FDD7B5-23FD-B5C2-812A-2B03EB78DB36}"/>
              </a:ext>
            </a:extLst>
          </p:cNvPr>
          <p:cNvCxnSpPr>
            <a:cxnSpLocks/>
            <a:stCxn id="10" idx="2"/>
            <a:endCxn id="5" idx="0"/>
          </p:cNvCxnSpPr>
          <p:nvPr/>
        </p:nvCxnSpPr>
        <p:spPr>
          <a:xfrm>
            <a:off x="5592733" y="3339574"/>
            <a:ext cx="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38F045AD-50CB-3158-0BBE-6CA1AB0C57E1}"/>
              </a:ext>
            </a:extLst>
          </p:cNvPr>
          <p:cNvCxnSpPr>
            <a:cxnSpLocks/>
            <a:stCxn id="10" idx="2"/>
            <a:endCxn id="6" idx="0"/>
          </p:cNvCxnSpPr>
          <p:nvPr/>
        </p:nvCxnSpPr>
        <p:spPr>
          <a:xfrm>
            <a:off x="5592733" y="3339574"/>
            <a:ext cx="10870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9C76F580-0193-EBB2-2722-C70C87D322F0}"/>
              </a:ext>
            </a:extLst>
          </p:cNvPr>
          <p:cNvCxnSpPr>
            <a:cxnSpLocks/>
            <a:stCxn id="10" idx="2"/>
            <a:endCxn id="7" idx="0"/>
          </p:cNvCxnSpPr>
          <p:nvPr/>
        </p:nvCxnSpPr>
        <p:spPr>
          <a:xfrm>
            <a:off x="5592733" y="3339574"/>
            <a:ext cx="217410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D4084EC3-7B7F-52BC-C1B4-35C1A08A5D19}"/>
              </a:ext>
            </a:extLst>
          </p:cNvPr>
          <p:cNvCxnSpPr>
            <a:cxnSpLocks/>
            <a:stCxn id="10" idx="2"/>
            <a:endCxn id="8" idx="0"/>
          </p:cNvCxnSpPr>
          <p:nvPr/>
        </p:nvCxnSpPr>
        <p:spPr>
          <a:xfrm>
            <a:off x="5592733" y="3339574"/>
            <a:ext cx="3261150" cy="752141"/>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707DD3CB-7EAB-49B6-3908-419B91098078}"/>
              </a:ext>
            </a:extLst>
          </p:cNvPr>
          <p:cNvCxnSpPr>
            <a:cxnSpLocks/>
            <a:stCxn id="12" idx="2"/>
            <a:endCxn id="6" idx="0"/>
          </p:cNvCxnSpPr>
          <p:nvPr/>
        </p:nvCxnSpPr>
        <p:spPr>
          <a:xfrm flipH="1">
            <a:off x="66797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B0D7F5D-876A-216D-CA90-604378E3A3AD}"/>
              </a:ext>
            </a:extLst>
          </p:cNvPr>
          <p:cNvCxnSpPr>
            <a:cxnSpLocks/>
            <a:stCxn id="12" idx="2"/>
            <a:endCxn id="5" idx="0"/>
          </p:cNvCxnSpPr>
          <p:nvPr/>
        </p:nvCxnSpPr>
        <p:spPr>
          <a:xfrm flipH="1">
            <a:off x="559273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DA3C3DF4-8387-BB31-96D6-594720D3A0A0}"/>
              </a:ext>
            </a:extLst>
          </p:cNvPr>
          <p:cNvCxnSpPr>
            <a:cxnSpLocks/>
            <a:stCxn id="12" idx="2"/>
            <a:endCxn id="4" idx="0"/>
          </p:cNvCxnSpPr>
          <p:nvPr/>
        </p:nvCxnSpPr>
        <p:spPr>
          <a:xfrm flipH="1">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5C01E7B-28AD-3044-0274-27AF9900A665}"/>
              </a:ext>
            </a:extLst>
          </p:cNvPr>
          <p:cNvCxnSpPr>
            <a:cxnSpLocks/>
            <a:stCxn id="12" idx="2"/>
            <a:endCxn id="7" idx="0"/>
          </p:cNvCxnSpPr>
          <p:nvPr/>
        </p:nvCxnSpPr>
        <p:spPr>
          <a:xfrm>
            <a:off x="776683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071DE7C1-3237-B850-132B-8E46A7397415}"/>
              </a:ext>
            </a:extLst>
          </p:cNvPr>
          <p:cNvCxnSpPr>
            <a:cxnSpLocks/>
            <a:stCxn id="12" idx="2"/>
            <a:endCxn id="8" idx="0"/>
          </p:cNvCxnSpPr>
          <p:nvPr/>
        </p:nvCxnSpPr>
        <p:spPr>
          <a:xfrm>
            <a:off x="776683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D91B9F2B-276A-A9DA-9FE7-088EBD55CF94}"/>
              </a:ext>
            </a:extLst>
          </p:cNvPr>
          <p:cNvCxnSpPr>
            <a:stCxn id="9" idx="2"/>
            <a:endCxn id="4" idx="0"/>
          </p:cNvCxnSpPr>
          <p:nvPr/>
        </p:nvCxnSpPr>
        <p:spPr>
          <a:xfrm>
            <a:off x="4505683" y="3339574"/>
            <a:ext cx="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A31CFF12-75B7-32E7-0F9E-2114EE9983F1}"/>
              </a:ext>
            </a:extLst>
          </p:cNvPr>
          <p:cNvCxnSpPr>
            <a:cxnSpLocks/>
            <a:stCxn id="9" idx="2"/>
            <a:endCxn id="6" idx="0"/>
          </p:cNvCxnSpPr>
          <p:nvPr/>
        </p:nvCxnSpPr>
        <p:spPr>
          <a:xfrm>
            <a:off x="4505683" y="3339574"/>
            <a:ext cx="21741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72B7F437-BBAA-D4B8-AA4E-F6122BDA919A}"/>
              </a:ext>
            </a:extLst>
          </p:cNvPr>
          <p:cNvCxnSpPr>
            <a:cxnSpLocks/>
            <a:stCxn id="9" idx="2"/>
            <a:endCxn id="7" idx="0"/>
          </p:cNvCxnSpPr>
          <p:nvPr/>
        </p:nvCxnSpPr>
        <p:spPr>
          <a:xfrm>
            <a:off x="4505683" y="3339574"/>
            <a:ext cx="32611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3B11E97-B38A-5620-6203-470BB71319F5}"/>
              </a:ext>
            </a:extLst>
          </p:cNvPr>
          <p:cNvCxnSpPr>
            <a:cxnSpLocks/>
            <a:stCxn id="9" idx="2"/>
            <a:endCxn id="8" idx="0"/>
          </p:cNvCxnSpPr>
          <p:nvPr/>
        </p:nvCxnSpPr>
        <p:spPr>
          <a:xfrm>
            <a:off x="4505683" y="3339574"/>
            <a:ext cx="434820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5C41217A-7C6F-EF1C-1032-CD4669BFEA58}"/>
              </a:ext>
            </a:extLst>
          </p:cNvPr>
          <p:cNvCxnSpPr>
            <a:cxnSpLocks/>
            <a:stCxn id="9" idx="2"/>
            <a:endCxn id="5" idx="0"/>
          </p:cNvCxnSpPr>
          <p:nvPr/>
        </p:nvCxnSpPr>
        <p:spPr>
          <a:xfrm>
            <a:off x="4505683" y="3339574"/>
            <a:ext cx="1087050" cy="752141"/>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EBA77D27-FB9A-C6A8-829E-2CD88D8CED45}"/>
              </a:ext>
            </a:extLst>
          </p:cNvPr>
          <p:cNvCxnSpPr>
            <a:cxnSpLocks/>
            <a:stCxn id="110" idx="3"/>
            <a:endCxn id="9" idx="0"/>
          </p:cNvCxnSpPr>
          <p:nvPr/>
        </p:nvCxnSpPr>
        <p:spPr>
          <a:xfrm flipH="1">
            <a:off x="4505683" y="1976086"/>
            <a:ext cx="4896" cy="7394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0B627380-6C89-4873-43C0-DA0EE35C7434}"/>
              </a:ext>
            </a:extLst>
          </p:cNvPr>
          <p:cNvCxnSpPr>
            <a:cxnSpLocks/>
            <a:stCxn id="113" idx="3"/>
            <a:endCxn id="12" idx="0"/>
          </p:cNvCxnSpPr>
          <p:nvPr/>
        </p:nvCxnSpPr>
        <p:spPr>
          <a:xfrm>
            <a:off x="7761937" y="1976090"/>
            <a:ext cx="4896" cy="73940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21E26FA1-8BF0-E7D7-3797-05F09E23F5A9}"/>
              </a:ext>
            </a:extLst>
          </p:cNvPr>
          <p:cNvCxnSpPr>
            <a:cxnSpLocks/>
            <a:stCxn id="110" idx="5"/>
            <a:endCxn id="113" idx="1"/>
          </p:cNvCxnSpPr>
          <p:nvPr/>
        </p:nvCxnSpPr>
        <p:spPr>
          <a:xfrm>
            <a:off x="4822616" y="1590384"/>
            <a:ext cx="2627284" cy="4"/>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
        <p:nvSpPr>
          <p:cNvPr id="101" name="Rectangle 100">
            <a:extLst>
              <a:ext uri="{FF2B5EF4-FFF2-40B4-BE49-F238E27FC236}">
                <a16:creationId xmlns:a16="http://schemas.microsoft.com/office/drawing/2014/main" id="{379AC260-C091-E264-8F62-39D5F1B996A7}"/>
              </a:ext>
            </a:extLst>
          </p:cNvPr>
          <p:cNvSpPr/>
          <p:nvPr/>
        </p:nvSpPr>
        <p:spPr>
          <a:xfrm>
            <a:off x="2714002" y="2715496"/>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Clients</a:t>
            </a:r>
          </a:p>
        </p:txBody>
      </p:sp>
      <p:sp>
        <p:nvSpPr>
          <p:cNvPr id="102" name="Rectangle 101">
            <a:extLst>
              <a:ext uri="{FF2B5EF4-FFF2-40B4-BE49-F238E27FC236}">
                <a16:creationId xmlns:a16="http://schemas.microsoft.com/office/drawing/2014/main" id="{A15FC3A3-8835-A64F-D72D-B8EA4116F10F}"/>
              </a:ext>
            </a:extLst>
          </p:cNvPr>
          <p:cNvSpPr/>
          <p:nvPr/>
        </p:nvSpPr>
        <p:spPr>
          <a:xfrm>
            <a:off x="2714002" y="4091715"/>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Hubs</a:t>
            </a:r>
          </a:p>
        </p:txBody>
      </p:sp>
      <p:sp>
        <p:nvSpPr>
          <p:cNvPr id="103" name="Rectangle 102">
            <a:extLst>
              <a:ext uri="{FF2B5EF4-FFF2-40B4-BE49-F238E27FC236}">
                <a16:creationId xmlns:a16="http://schemas.microsoft.com/office/drawing/2014/main" id="{5ECFFA34-FE1A-33B7-D845-E239BE67624C}"/>
              </a:ext>
            </a:extLst>
          </p:cNvPr>
          <p:cNvSpPr/>
          <p:nvPr/>
        </p:nvSpPr>
        <p:spPr>
          <a:xfrm>
            <a:off x="2714001" y="1339277"/>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Encryptors</a:t>
            </a:r>
          </a:p>
        </p:txBody>
      </p:sp>
      <p:sp>
        <p:nvSpPr>
          <p:cNvPr id="106" name="Rectangle 105">
            <a:extLst>
              <a:ext uri="{FF2B5EF4-FFF2-40B4-BE49-F238E27FC236}">
                <a16:creationId xmlns:a16="http://schemas.microsoft.com/office/drawing/2014/main" id="{2A7CA535-F151-24CF-DF20-745704227C15}"/>
              </a:ext>
            </a:extLst>
          </p:cNvPr>
          <p:cNvSpPr/>
          <p:nvPr/>
        </p:nvSpPr>
        <p:spPr>
          <a:xfrm>
            <a:off x="3404832" y="2013850"/>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Key delivery</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interface</a:t>
            </a:r>
          </a:p>
        </p:txBody>
      </p:sp>
      <p:sp>
        <p:nvSpPr>
          <p:cNvPr id="107" name="Rectangle 106">
            <a:extLst>
              <a:ext uri="{FF2B5EF4-FFF2-40B4-BE49-F238E27FC236}">
                <a16:creationId xmlns:a16="http://schemas.microsoft.com/office/drawing/2014/main" id="{0823F9E7-889D-CF03-D951-3CBFF3031FCC}"/>
              </a:ext>
            </a:extLst>
          </p:cNvPr>
          <p:cNvSpPr/>
          <p:nvPr/>
        </p:nvSpPr>
        <p:spPr>
          <a:xfrm>
            <a:off x="3398262" y="3390069"/>
            <a:ext cx="1016669"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DSKE interface</a:t>
            </a:r>
          </a:p>
        </p:txBody>
      </p:sp>
      <p:sp>
        <p:nvSpPr>
          <p:cNvPr id="108" name="Rectangle 107">
            <a:extLst>
              <a:ext uri="{FF2B5EF4-FFF2-40B4-BE49-F238E27FC236}">
                <a16:creationId xmlns:a16="http://schemas.microsoft.com/office/drawing/2014/main" id="{277D2B01-9058-C1BE-7ACF-5113B5DC62BC}"/>
              </a:ext>
            </a:extLst>
          </p:cNvPr>
          <p:cNvSpPr/>
          <p:nvPr/>
        </p:nvSpPr>
        <p:spPr>
          <a:xfrm>
            <a:off x="5328949" y="1403309"/>
            <a:ext cx="1534102" cy="62407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Encrypted connection</a:t>
            </a:r>
          </a:p>
        </p:txBody>
      </p:sp>
      <p:sp>
        <p:nvSpPr>
          <p:cNvPr id="110" name="Regular Pentagon 109">
            <a:extLst>
              <a:ext uri="{FF2B5EF4-FFF2-40B4-BE49-F238E27FC236}">
                <a16:creationId xmlns:a16="http://schemas.microsoft.com/office/drawing/2014/main" id="{74172523-9BC3-49BA-B810-2CB0350B638E}"/>
              </a:ext>
            </a:extLst>
          </p:cNvPr>
          <p:cNvSpPr/>
          <p:nvPr/>
        </p:nvSpPr>
        <p:spPr>
          <a:xfrm>
            <a:off x="4198541" y="1352008"/>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Patrick</a:t>
            </a:r>
          </a:p>
        </p:txBody>
      </p:sp>
      <p:sp>
        <p:nvSpPr>
          <p:cNvPr id="113" name="Regular Pentagon 112">
            <a:extLst>
              <a:ext uri="{FF2B5EF4-FFF2-40B4-BE49-F238E27FC236}">
                <a16:creationId xmlns:a16="http://schemas.microsoft.com/office/drawing/2014/main" id="{A9AADCF3-1352-9AEB-CB46-C8D8E4725029}"/>
              </a:ext>
            </a:extLst>
          </p:cNvPr>
          <p:cNvSpPr/>
          <p:nvPr/>
        </p:nvSpPr>
        <p:spPr>
          <a:xfrm>
            <a:off x="7449899" y="1352012"/>
            <a:ext cx="624076" cy="624078"/>
          </a:xfrm>
          <a:prstGeom prst="pentagon">
            <a:avLst/>
          </a:prstGeom>
          <a:solidFill>
            <a:schemeClr val="tx2">
              <a:lumMod val="10000"/>
              <a:lumOff val="90000"/>
            </a:schemeClr>
          </a:solidFill>
          <a:ln w="95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1000" dirty="0">
                <a:solidFill>
                  <a:schemeClr val="tx1"/>
                </a:solidFill>
                <a:latin typeface="Avenir Book" panose="02000503020000020003" pitchFamily="2" charset="0"/>
              </a:rPr>
              <a:t>Porter</a:t>
            </a:r>
          </a:p>
        </p:txBody>
      </p:sp>
    </p:spTree>
    <p:extLst>
      <p:ext uri="{BB962C8B-B14F-4D97-AF65-F5344CB8AC3E}">
        <p14:creationId xmlns:p14="http://schemas.microsoft.com/office/powerpoint/2010/main" val="865754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28C2017E-B403-E6DD-41F0-9F36EB3E9B9F}"/>
              </a:ext>
            </a:extLst>
          </p:cNvPr>
          <p:cNvSpPr/>
          <p:nvPr/>
        </p:nvSpPr>
        <p:spPr>
          <a:xfrm>
            <a:off x="7019289" y="3389067"/>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1" name="Rectangle 130">
            <a:extLst>
              <a:ext uri="{FF2B5EF4-FFF2-40B4-BE49-F238E27FC236}">
                <a16:creationId xmlns:a16="http://schemas.microsoft.com/office/drawing/2014/main" id="{B263A126-9AEF-48E6-40C3-54279A243DFB}"/>
              </a:ext>
            </a:extLst>
          </p:cNvPr>
          <p:cNvSpPr/>
          <p:nvPr/>
        </p:nvSpPr>
        <p:spPr>
          <a:xfrm>
            <a:off x="7019290" y="1017280"/>
            <a:ext cx="3256085" cy="2231715"/>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B7C4499-4A95-1500-E337-E7AAEBDD8242}"/>
              </a:ext>
            </a:extLst>
          </p:cNvPr>
          <p:cNvSpPr/>
          <p:nvPr/>
        </p:nvSpPr>
        <p:spPr>
          <a:xfrm>
            <a:off x="1835635"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F4265B76-19ED-78F9-D69B-140F759F2E9C}"/>
              </a:ext>
            </a:extLst>
          </p:cNvPr>
          <p:cNvGrpSpPr/>
          <p:nvPr/>
        </p:nvGrpSpPr>
        <p:grpSpPr>
          <a:xfrm>
            <a:off x="3575236" y="1304832"/>
            <a:ext cx="2397781" cy="1296190"/>
            <a:chOff x="2406890" y="2339567"/>
            <a:chExt cx="2397781" cy="1296190"/>
          </a:xfrm>
        </p:grpSpPr>
        <p:sp>
          <p:nvSpPr>
            <p:cNvPr id="3" name="Rectangle 2">
              <a:extLst>
                <a:ext uri="{FF2B5EF4-FFF2-40B4-BE49-F238E27FC236}">
                  <a16:creationId xmlns:a16="http://schemas.microsoft.com/office/drawing/2014/main" id="{4EC42CDE-E1B4-A465-467B-8FBAE1B0ECCA}"/>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4581A790-E170-B6D7-33D0-4CFFBB82F13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FF1E2E19-6DC5-C36C-6D34-3227AE5F1578}"/>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F5907E38-8642-6DE9-E4FE-49FF39E85F5E}"/>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1E91E3FE-F2C5-DA90-DA5A-110077B68B40}"/>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07730692-8DB5-5806-A3D8-B423CD916FA8}"/>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B479B3E9-FCD1-E0B3-3910-DC69FF3756EB}"/>
                </a:ext>
              </a:extLst>
            </p:cNvPr>
            <p:cNvCxnSpPr>
              <a:cxnSpLocks/>
              <a:stCxn id="14" idx="2"/>
              <a:endCxn id="8"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D574016F-33CF-5895-B4D0-AA4A321242F4}"/>
              </a:ext>
            </a:extLst>
          </p:cNvPr>
          <p:cNvGrpSpPr/>
          <p:nvPr/>
        </p:nvGrpSpPr>
        <p:grpSpPr>
          <a:xfrm>
            <a:off x="2066900" y="2656255"/>
            <a:ext cx="1074119" cy="872295"/>
            <a:chOff x="1040439" y="3297868"/>
            <a:chExt cx="1074119" cy="872295"/>
          </a:xfrm>
        </p:grpSpPr>
        <p:sp>
          <p:nvSpPr>
            <p:cNvPr id="2" name="Rectangle 1">
              <a:extLst>
                <a:ext uri="{FF2B5EF4-FFF2-40B4-BE49-F238E27FC236}">
                  <a16:creationId xmlns:a16="http://schemas.microsoft.com/office/drawing/2014/main" id="{36EE1753-FE20-7840-E652-402878E52EBF}"/>
                </a:ext>
              </a:extLst>
            </p:cNvPr>
            <p:cNvSpPr/>
            <p:nvPr/>
          </p:nvSpPr>
          <p:spPr>
            <a:xfrm>
              <a:off x="1040439" y="379339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18" name="Straight Connector 17">
              <a:extLst>
                <a:ext uri="{FF2B5EF4-FFF2-40B4-BE49-F238E27FC236}">
                  <a16:creationId xmlns:a16="http://schemas.microsoft.com/office/drawing/2014/main" id="{5E1B8B2B-8C7D-2782-9E21-1482F8391654}"/>
                </a:ext>
              </a:extLst>
            </p:cNvPr>
            <p:cNvCxnSpPr>
              <a:cxnSpLocks/>
              <a:stCxn id="23" idx="2"/>
              <a:endCxn id="2" idx="0"/>
            </p:cNvCxnSpPr>
            <p:nvPr/>
          </p:nvCxnSpPr>
          <p:spPr>
            <a:xfrm flipH="1">
              <a:off x="1577499" y="3603073"/>
              <a:ext cx="1701" cy="19032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Rounded Rectangle 22">
              <a:extLst>
                <a:ext uri="{FF2B5EF4-FFF2-40B4-BE49-F238E27FC236}">
                  <a16:creationId xmlns:a16="http://schemas.microsoft.com/office/drawing/2014/main" id="{5C50112C-C635-0A90-D5EA-A9D3246DD833}"/>
                </a:ext>
              </a:extLst>
            </p:cNvPr>
            <p:cNvSpPr/>
            <p:nvPr/>
          </p:nvSpPr>
          <p:spPr>
            <a:xfrm>
              <a:off x="1297661" y="3297868"/>
              <a:ext cx="563078" cy="305205"/>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grpSp>
      <p:grpSp>
        <p:nvGrpSpPr>
          <p:cNvPr id="26" name="Group 25">
            <a:extLst>
              <a:ext uri="{FF2B5EF4-FFF2-40B4-BE49-F238E27FC236}">
                <a16:creationId xmlns:a16="http://schemas.microsoft.com/office/drawing/2014/main" id="{DA383996-1BC8-C69B-3399-258ABAA205B3}"/>
              </a:ext>
            </a:extLst>
          </p:cNvPr>
          <p:cNvGrpSpPr/>
          <p:nvPr/>
        </p:nvGrpSpPr>
        <p:grpSpPr>
          <a:xfrm>
            <a:off x="3575236" y="3647967"/>
            <a:ext cx="2397781" cy="1296190"/>
            <a:chOff x="2406890" y="2339567"/>
            <a:chExt cx="2397781" cy="1296190"/>
          </a:xfrm>
        </p:grpSpPr>
        <p:sp>
          <p:nvSpPr>
            <p:cNvPr id="27" name="Rectangle 26">
              <a:extLst>
                <a:ext uri="{FF2B5EF4-FFF2-40B4-BE49-F238E27FC236}">
                  <a16:creationId xmlns:a16="http://schemas.microsoft.com/office/drawing/2014/main" id="{A38B1EB3-6853-0744-7BF2-6F36948715C5}"/>
                </a:ext>
              </a:extLst>
            </p:cNvPr>
            <p:cNvSpPr/>
            <p:nvPr/>
          </p:nvSpPr>
          <p:spPr>
            <a:xfrm>
              <a:off x="2935172" y="2339567"/>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8" name="Rectangle 27">
              <a:extLst>
                <a:ext uri="{FF2B5EF4-FFF2-40B4-BE49-F238E27FC236}">
                  <a16:creationId xmlns:a16="http://schemas.microsoft.com/office/drawing/2014/main" id="{AA70BB20-2299-F641-9356-7613C3B537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29" name="Rectangle 28">
              <a:extLst>
                <a:ext uri="{FF2B5EF4-FFF2-40B4-BE49-F238E27FC236}">
                  <a16:creationId xmlns:a16="http://schemas.microsoft.com/office/drawing/2014/main" id="{6B71F394-36BC-D96B-1506-0DD344DF55CC}"/>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endParaRPr lang="en-US" sz="1000" dirty="0">
                <a:solidFill>
                  <a:schemeClr val="tx1"/>
                </a:solidFill>
                <a:latin typeface="Avenir Book" panose="02000503020000020003" pitchFamily="2" charset="0"/>
              </a:endParaRPr>
            </a:p>
          </p:txBody>
        </p:sp>
        <p:cxnSp>
          <p:nvCxnSpPr>
            <p:cNvPr id="30" name="Straight Connector 29">
              <a:extLst>
                <a:ext uri="{FF2B5EF4-FFF2-40B4-BE49-F238E27FC236}">
                  <a16:creationId xmlns:a16="http://schemas.microsoft.com/office/drawing/2014/main" id="{166FE670-63D4-322E-ED23-7B3C595838D3}"/>
                </a:ext>
              </a:extLst>
            </p:cNvPr>
            <p:cNvCxnSpPr>
              <a:cxnSpLocks/>
            </p:cNvCxnSpPr>
            <p:nvPr/>
          </p:nvCxnSpPr>
          <p:spPr>
            <a:xfrm flipH="1">
              <a:off x="2853111" y="3200376"/>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Rectangle 30">
              <a:extLst>
                <a:ext uri="{FF2B5EF4-FFF2-40B4-BE49-F238E27FC236}">
                  <a16:creationId xmlns:a16="http://schemas.microsoft.com/office/drawing/2014/main" id="{199EB91D-DE51-E7F8-1CDB-A2038CCD2CFB}"/>
                </a:ext>
              </a:extLst>
            </p:cNvPr>
            <p:cNvSpPr/>
            <p:nvPr/>
          </p:nvSpPr>
          <p:spPr>
            <a:xfrm>
              <a:off x="240689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1000" dirty="0">
                  <a:solidFill>
                    <a:schemeClr val="tx1"/>
                  </a:solidFill>
                  <a:latin typeface="Avenir Book" panose="02000503020000020003" pitchFamily="2" charset="0"/>
                </a:rPr>
                <a:t>XOR</a:t>
              </a:r>
            </a:p>
          </p:txBody>
        </p:sp>
        <p:sp>
          <p:nvSpPr>
            <p:cNvPr id="32" name="Can 31">
              <a:extLst>
                <a:ext uri="{FF2B5EF4-FFF2-40B4-BE49-F238E27FC236}">
                  <a16:creationId xmlns:a16="http://schemas.microsoft.com/office/drawing/2014/main" id="{D7D3DC11-7BCB-7FFC-CDD9-D33D318CBE4B}"/>
                </a:ext>
              </a:extLst>
            </p:cNvPr>
            <p:cNvSpPr/>
            <p:nvPr/>
          </p:nvSpPr>
          <p:spPr>
            <a:xfrm>
              <a:off x="4299636"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33" name="Straight Connector 32">
              <a:extLst>
                <a:ext uri="{FF2B5EF4-FFF2-40B4-BE49-F238E27FC236}">
                  <a16:creationId xmlns:a16="http://schemas.microsoft.com/office/drawing/2014/main" id="{4F94D7DF-8CD4-DB4E-3F75-B02AA51972A1}"/>
                </a:ext>
              </a:extLst>
            </p:cNvPr>
            <p:cNvCxnSpPr>
              <a:cxnSpLocks/>
              <a:stCxn id="32" idx="2"/>
              <a:endCxn id="29" idx="3"/>
            </p:cNvCxnSpPr>
            <p:nvPr/>
          </p:nvCxnSpPr>
          <p:spPr>
            <a:xfrm flipH="1">
              <a:off x="4009291"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5" name="Straight Connector 34">
            <a:extLst>
              <a:ext uri="{FF2B5EF4-FFF2-40B4-BE49-F238E27FC236}">
                <a16:creationId xmlns:a16="http://schemas.microsoft.com/office/drawing/2014/main" id="{1E87882A-5CDC-2D2C-0A17-8CF253DE6E3F}"/>
              </a:ext>
            </a:extLst>
          </p:cNvPr>
          <p:cNvCxnSpPr>
            <a:cxnSpLocks/>
            <a:endCxn id="3" idx="1"/>
          </p:cNvCxnSpPr>
          <p:nvPr/>
        </p:nvCxnSpPr>
        <p:spPr>
          <a:xfrm>
            <a:off x="3639740" y="1493215"/>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AEFBC999-0D4C-FEE7-C04F-211DA26A7056}"/>
              </a:ext>
            </a:extLst>
          </p:cNvPr>
          <p:cNvSpPr/>
          <p:nvPr/>
        </p:nvSpPr>
        <p:spPr>
          <a:xfrm>
            <a:off x="3303923" y="305113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644062A1-3BB9-12E2-DDC1-6CEA8C4B9B41}"/>
              </a:ext>
            </a:extLst>
          </p:cNvPr>
          <p:cNvCxnSpPr>
            <a:cxnSpLocks/>
            <a:endCxn id="40" idx="0"/>
          </p:cNvCxnSpPr>
          <p:nvPr/>
        </p:nvCxnSpPr>
        <p:spPr>
          <a:xfrm>
            <a:off x="3643329" y="1493215"/>
            <a:ext cx="0" cy="1557919"/>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38D009C7-E62D-1716-128C-7195C3502601}"/>
              </a:ext>
            </a:extLst>
          </p:cNvPr>
          <p:cNvCxnSpPr>
            <a:cxnSpLocks/>
            <a:stCxn id="2" idx="3"/>
            <a:endCxn id="40" idx="1"/>
          </p:cNvCxnSpPr>
          <p:nvPr/>
        </p:nvCxnSpPr>
        <p:spPr>
          <a:xfrm>
            <a:off x="3141019" y="3340167"/>
            <a:ext cx="16290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E8CE64EA-6A6B-2BD4-94E8-66313021182A}"/>
              </a:ext>
            </a:extLst>
          </p:cNvPr>
          <p:cNvCxnSpPr>
            <a:cxnSpLocks/>
            <a:stCxn id="40" idx="2"/>
          </p:cNvCxnSpPr>
          <p:nvPr/>
        </p:nvCxnSpPr>
        <p:spPr>
          <a:xfrm>
            <a:off x="3643329" y="3629199"/>
            <a:ext cx="0" cy="233895"/>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087D75C7-252B-A81E-945F-40D83C01ACDC}"/>
              </a:ext>
            </a:extLst>
          </p:cNvPr>
          <p:cNvCxnSpPr>
            <a:cxnSpLocks/>
          </p:cNvCxnSpPr>
          <p:nvPr/>
        </p:nvCxnSpPr>
        <p:spPr>
          <a:xfrm>
            <a:off x="3639740" y="3857410"/>
            <a:ext cx="463778"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285D7A99-24E6-4A84-7E3C-62A25BC8B229}"/>
              </a:ext>
            </a:extLst>
          </p:cNvPr>
          <p:cNvGrpSpPr/>
          <p:nvPr/>
        </p:nvGrpSpPr>
        <p:grpSpPr>
          <a:xfrm>
            <a:off x="7761763" y="1599418"/>
            <a:ext cx="2304521" cy="1482794"/>
            <a:chOff x="2126973" y="2634153"/>
            <a:chExt cx="2304521" cy="1482794"/>
          </a:xfrm>
        </p:grpSpPr>
        <p:sp>
          <p:nvSpPr>
            <p:cNvPr id="86" name="Rectangle 85">
              <a:extLst>
                <a:ext uri="{FF2B5EF4-FFF2-40B4-BE49-F238E27FC236}">
                  <a16:creationId xmlns:a16="http://schemas.microsoft.com/office/drawing/2014/main" id="{AB2D90C3-E6FA-658D-20CB-C22C18EC7CEE}"/>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416EA132-F407-E2A5-9E9D-6060DED9C60B}"/>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AA26BEEF-1B73-3D98-0F85-BBC3FEC4EAC0}"/>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9BCD2357-E0A2-FB3C-CC05-833E74B6783D}"/>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10ADD088-CAEC-B0F7-AB56-4A5D39A5EABA}"/>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8A62180D-C5AD-0F83-1561-6051153F21D3}"/>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633F8E2B-35CA-5B30-407F-180675EE2442}"/>
                </a:ext>
              </a:extLst>
            </p:cNvPr>
            <p:cNvCxnSpPr>
              <a:cxnSpLocks/>
              <a:stCxn id="91" idx="4"/>
              <a:endCxn id="88"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B06E6272-02CE-5077-B233-6F2BFABAA27F}"/>
              </a:ext>
            </a:extLst>
          </p:cNvPr>
          <p:cNvCxnSpPr>
            <a:cxnSpLocks/>
            <a:stCxn id="91" idx="2"/>
            <a:endCxn id="14" idx="4"/>
          </p:cNvCxnSpPr>
          <p:nvPr/>
        </p:nvCxnSpPr>
        <p:spPr>
          <a:xfrm flipH="1">
            <a:off x="5973017" y="191802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EFF65106-FF29-A3BB-9B88-443B2B1BE35E}"/>
              </a:ext>
            </a:extLst>
          </p:cNvPr>
          <p:cNvCxnSpPr>
            <a:cxnSpLocks/>
            <a:stCxn id="7" idx="3"/>
            <a:endCxn id="87" idx="1"/>
          </p:cNvCxnSpPr>
          <p:nvPr/>
        </p:nvCxnSpPr>
        <p:spPr>
          <a:xfrm>
            <a:off x="5177637" y="2412639"/>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9" name="Straight Connector 118">
            <a:extLst>
              <a:ext uri="{FF2B5EF4-FFF2-40B4-BE49-F238E27FC236}">
                <a16:creationId xmlns:a16="http://schemas.microsoft.com/office/drawing/2014/main" id="{8ECF8C72-5966-D4E9-CB8A-255F7DAA3937}"/>
              </a:ext>
            </a:extLst>
          </p:cNvPr>
          <p:cNvCxnSpPr>
            <a:cxnSpLocks/>
          </p:cNvCxnSpPr>
          <p:nvPr/>
        </p:nvCxnSpPr>
        <p:spPr>
          <a:xfrm flipH="1">
            <a:off x="5973017" y="4274283"/>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0" name="Straight Connector 119">
            <a:extLst>
              <a:ext uri="{FF2B5EF4-FFF2-40B4-BE49-F238E27FC236}">
                <a16:creationId xmlns:a16="http://schemas.microsoft.com/office/drawing/2014/main" id="{309796A1-5159-C164-AA60-1087C32AA11A}"/>
              </a:ext>
            </a:extLst>
          </p:cNvPr>
          <p:cNvCxnSpPr>
            <a:cxnSpLocks/>
          </p:cNvCxnSpPr>
          <p:nvPr/>
        </p:nvCxnSpPr>
        <p:spPr>
          <a:xfrm>
            <a:off x="5177637" y="4768900"/>
            <a:ext cx="3392325"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grpSp>
        <p:nvGrpSpPr>
          <p:cNvPr id="121" name="Group 120">
            <a:extLst>
              <a:ext uri="{FF2B5EF4-FFF2-40B4-BE49-F238E27FC236}">
                <a16:creationId xmlns:a16="http://schemas.microsoft.com/office/drawing/2014/main" id="{BBE40852-F184-E1A8-7D54-2EBA5B4E1377}"/>
              </a:ext>
            </a:extLst>
          </p:cNvPr>
          <p:cNvGrpSpPr/>
          <p:nvPr/>
        </p:nvGrpSpPr>
        <p:grpSpPr>
          <a:xfrm>
            <a:off x="7768719" y="3960835"/>
            <a:ext cx="2304521" cy="1482794"/>
            <a:chOff x="2126973" y="2634153"/>
            <a:chExt cx="2304521" cy="1482794"/>
          </a:xfrm>
        </p:grpSpPr>
        <p:sp>
          <p:nvSpPr>
            <p:cNvPr id="122" name="Rectangle 121">
              <a:extLst>
                <a:ext uri="{FF2B5EF4-FFF2-40B4-BE49-F238E27FC236}">
                  <a16:creationId xmlns:a16="http://schemas.microsoft.com/office/drawing/2014/main" id="{CC76DAF7-2CEF-27BA-DC02-036A0E1A8FA0}"/>
                </a:ext>
              </a:extLst>
            </p:cNvPr>
            <p:cNvSpPr/>
            <p:nvPr/>
          </p:nvSpPr>
          <p:spPr>
            <a:xfrm>
              <a:off x="2935172" y="374018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3" name="Rectangle 122">
              <a:extLst>
                <a:ext uri="{FF2B5EF4-FFF2-40B4-BE49-F238E27FC236}">
                  <a16:creationId xmlns:a16="http://schemas.microsoft.com/office/drawing/2014/main" id="{A6D441A1-A53A-1059-0486-1AAD89F7B86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124" name="Rectangle 123">
              <a:extLst>
                <a:ext uri="{FF2B5EF4-FFF2-40B4-BE49-F238E27FC236}">
                  <a16:creationId xmlns:a16="http://schemas.microsoft.com/office/drawing/2014/main" id="{67E51BC1-43C9-4200-EA21-B0C5D69E6635}"/>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125" name="Straight Connector 124">
              <a:extLst>
                <a:ext uri="{FF2B5EF4-FFF2-40B4-BE49-F238E27FC236}">
                  <a16:creationId xmlns:a16="http://schemas.microsoft.com/office/drawing/2014/main" id="{0FCB1E4F-B86F-1D38-6414-3812B00EC1D9}"/>
                </a:ext>
              </a:extLst>
            </p:cNvPr>
            <p:cNvCxnSpPr>
              <a:cxnSpLocks/>
            </p:cNvCxnSpPr>
            <p:nvPr/>
          </p:nvCxnSpPr>
          <p:spPr>
            <a:xfrm flipH="1">
              <a:off x="2853111" y="3690569"/>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26" name="Rectangle 125">
              <a:extLst>
                <a:ext uri="{FF2B5EF4-FFF2-40B4-BE49-F238E27FC236}">
                  <a16:creationId xmlns:a16="http://schemas.microsoft.com/office/drawing/2014/main" id="{EEA02464-A533-7A58-30B8-CD1CD86D8A07}"/>
                </a:ext>
              </a:extLst>
            </p:cNvPr>
            <p:cNvSpPr/>
            <p:nvPr/>
          </p:nvSpPr>
          <p:spPr>
            <a:xfrm>
              <a:off x="3926459" y="3506319"/>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27" name="Can 126">
              <a:extLst>
                <a:ext uri="{FF2B5EF4-FFF2-40B4-BE49-F238E27FC236}">
                  <a16:creationId xmlns:a16="http://schemas.microsoft.com/office/drawing/2014/main" id="{8FC61A71-06C6-9B2A-75BD-FBE4D58B75F2}"/>
                </a:ext>
              </a:extLst>
            </p:cNvPr>
            <p:cNvSpPr/>
            <p:nvPr/>
          </p:nvSpPr>
          <p:spPr>
            <a:xfrm>
              <a:off x="2126973"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28" name="Straight Connector 127">
              <a:extLst>
                <a:ext uri="{FF2B5EF4-FFF2-40B4-BE49-F238E27FC236}">
                  <a16:creationId xmlns:a16="http://schemas.microsoft.com/office/drawing/2014/main" id="{5EBA7BB3-1BEF-DD3B-E8B2-B817A1D26A6A}"/>
                </a:ext>
              </a:extLst>
            </p:cNvPr>
            <p:cNvCxnSpPr>
              <a:cxnSpLocks/>
              <a:stCxn id="127" idx="4"/>
              <a:endCxn id="124" idx="1"/>
            </p:cNvCxnSpPr>
            <p:nvPr/>
          </p:nvCxnSpPr>
          <p:spPr>
            <a:xfrm>
              <a:off x="2632008"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129" name="Rectangle 128">
            <a:extLst>
              <a:ext uri="{FF2B5EF4-FFF2-40B4-BE49-F238E27FC236}">
                <a16:creationId xmlns:a16="http://schemas.microsoft.com/office/drawing/2014/main" id="{D9AF34F2-08F4-721D-D01B-23A95A3C5460}"/>
              </a:ext>
            </a:extLst>
          </p:cNvPr>
          <p:cNvSpPr/>
          <p:nvPr/>
        </p:nvSpPr>
        <p:spPr>
          <a:xfrm>
            <a:off x="1773021"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1629F9BF-BE94-2641-232E-1B47F83BB1BB}"/>
              </a:ext>
            </a:extLst>
          </p:cNvPr>
          <p:cNvSpPr/>
          <p:nvPr/>
        </p:nvSpPr>
        <p:spPr>
          <a:xfrm>
            <a:off x="6921924"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5" name="Rectangle 134">
            <a:extLst>
              <a:ext uri="{FF2B5EF4-FFF2-40B4-BE49-F238E27FC236}">
                <a16:creationId xmlns:a16="http://schemas.microsoft.com/office/drawing/2014/main" id="{AD073714-E346-CEB7-D92F-2128B42FAB5D}"/>
              </a:ext>
            </a:extLst>
          </p:cNvPr>
          <p:cNvSpPr/>
          <p:nvPr/>
        </p:nvSpPr>
        <p:spPr>
          <a:xfrm>
            <a:off x="6921924" y="55290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136" name="Rectangle 135">
            <a:extLst>
              <a:ext uri="{FF2B5EF4-FFF2-40B4-BE49-F238E27FC236}">
                <a16:creationId xmlns:a16="http://schemas.microsoft.com/office/drawing/2014/main" id="{4412F251-C63E-7290-93FF-9F083D80DCB1}"/>
              </a:ext>
            </a:extLst>
          </p:cNvPr>
          <p:cNvSpPr/>
          <p:nvPr/>
        </p:nvSpPr>
        <p:spPr>
          <a:xfrm rot="5400000">
            <a:off x="4420924" y="300723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7831B782-0DD6-918C-AFCB-6F4C6E478E2A}"/>
              </a:ext>
            </a:extLst>
          </p:cNvPr>
          <p:cNvSpPr/>
          <p:nvPr/>
        </p:nvSpPr>
        <p:spPr>
          <a:xfrm rot="5400000">
            <a:off x="8408744"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138" name="Rectangle 137">
            <a:extLst>
              <a:ext uri="{FF2B5EF4-FFF2-40B4-BE49-F238E27FC236}">
                <a16:creationId xmlns:a16="http://schemas.microsoft.com/office/drawing/2014/main" id="{8A4F9C57-44C3-835A-A67D-61143C141522}"/>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4" name="Rectangle 3">
            <a:extLst>
              <a:ext uri="{FF2B5EF4-FFF2-40B4-BE49-F238E27FC236}">
                <a16:creationId xmlns:a16="http://schemas.microsoft.com/office/drawing/2014/main" id="{EF484287-8EC1-D7D9-CD09-D32E9FA70153}"/>
              </a:ext>
            </a:extLst>
          </p:cNvPr>
          <p:cNvSpPr/>
          <p:nvPr/>
        </p:nvSpPr>
        <p:spPr>
          <a:xfrm>
            <a:off x="6263362" y="1869090"/>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DC4B25DD-0495-E187-9062-A90838CA34B0}"/>
              </a:ext>
            </a:extLst>
          </p:cNvPr>
          <p:cNvSpPr/>
          <p:nvPr/>
        </p:nvSpPr>
        <p:spPr>
          <a:xfrm>
            <a:off x="628051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sp>
        <p:nvSpPr>
          <p:cNvPr id="6" name="Rounded Rectangle 5">
            <a:extLst>
              <a:ext uri="{FF2B5EF4-FFF2-40B4-BE49-F238E27FC236}">
                <a16:creationId xmlns:a16="http://schemas.microsoft.com/office/drawing/2014/main" id="{1EAA29CF-E0DB-6945-02BA-3F79BE716736}"/>
              </a:ext>
            </a:extLst>
          </p:cNvPr>
          <p:cNvSpPr/>
          <p:nvPr/>
        </p:nvSpPr>
        <p:spPr>
          <a:xfrm>
            <a:off x="771681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C018CFB4-65B9-5F09-EDC5-135E9D66236A}"/>
              </a:ext>
            </a:extLst>
          </p:cNvPr>
          <p:cNvCxnSpPr>
            <a:cxnSpLocks/>
          </p:cNvCxnSpPr>
          <p:nvPr/>
        </p:nvCxnSpPr>
        <p:spPr>
          <a:xfrm>
            <a:off x="799665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Rounded Rectangle 11">
            <a:extLst>
              <a:ext uri="{FF2B5EF4-FFF2-40B4-BE49-F238E27FC236}">
                <a16:creationId xmlns:a16="http://schemas.microsoft.com/office/drawing/2014/main" id="{0D534B9C-D7AB-9FFB-4641-1FF366317727}"/>
              </a:ext>
            </a:extLst>
          </p:cNvPr>
          <p:cNvSpPr/>
          <p:nvPr/>
        </p:nvSpPr>
        <p:spPr>
          <a:xfrm>
            <a:off x="7730271" y="3474461"/>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6" name="Straight Connector 15">
            <a:extLst>
              <a:ext uri="{FF2B5EF4-FFF2-40B4-BE49-F238E27FC236}">
                <a16:creationId xmlns:a16="http://schemas.microsoft.com/office/drawing/2014/main" id="{8C38BAC3-C60E-CC18-50DA-74AC7C5C8FAE}"/>
              </a:ext>
            </a:extLst>
          </p:cNvPr>
          <p:cNvCxnSpPr>
            <a:cxnSpLocks/>
          </p:cNvCxnSpPr>
          <p:nvPr/>
        </p:nvCxnSpPr>
        <p:spPr>
          <a:xfrm>
            <a:off x="8010109" y="3782199"/>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47435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F672-4100-5B0A-FE90-14F32987EC82}"/>
            </a:ext>
          </a:extLst>
        </p:cNvPr>
        <p:cNvGrpSpPr/>
        <p:nvPr/>
      </p:nvGrpSpPr>
      <p:grpSpPr>
        <a:xfrm>
          <a:off x="0" y="0"/>
          <a:ext cx="0" cy="0"/>
          <a:chOff x="0" y="0"/>
          <a:chExt cx="0" cy="0"/>
        </a:xfrm>
      </p:grpSpPr>
      <p:sp>
        <p:nvSpPr>
          <p:cNvPr id="131" name="Rectangle 130">
            <a:extLst>
              <a:ext uri="{FF2B5EF4-FFF2-40B4-BE49-F238E27FC236}">
                <a16:creationId xmlns:a16="http://schemas.microsoft.com/office/drawing/2014/main" id="{144697B1-466F-4BCD-4EBC-781E9A2188D3}"/>
              </a:ext>
            </a:extLst>
          </p:cNvPr>
          <p:cNvSpPr/>
          <p:nvPr/>
        </p:nvSpPr>
        <p:spPr>
          <a:xfrm>
            <a:off x="997105" y="1017281"/>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130" name="Rectangle 129">
            <a:extLst>
              <a:ext uri="{FF2B5EF4-FFF2-40B4-BE49-F238E27FC236}">
                <a16:creationId xmlns:a16="http://schemas.microsoft.com/office/drawing/2014/main" id="{E362B4C9-806B-CBD3-790E-D468677A6F28}"/>
              </a:ext>
            </a:extLst>
          </p:cNvPr>
          <p:cNvSpPr/>
          <p:nvPr/>
        </p:nvSpPr>
        <p:spPr>
          <a:xfrm>
            <a:off x="5784181" y="1017280"/>
            <a:ext cx="4485393" cy="4603502"/>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25" name="Group 24">
            <a:extLst>
              <a:ext uri="{FF2B5EF4-FFF2-40B4-BE49-F238E27FC236}">
                <a16:creationId xmlns:a16="http://schemas.microsoft.com/office/drawing/2014/main" id="{96E1094D-3C5C-A83B-67A2-E9A3BC6724DB}"/>
              </a:ext>
            </a:extLst>
          </p:cNvPr>
          <p:cNvGrpSpPr/>
          <p:nvPr/>
        </p:nvGrpSpPr>
        <p:grpSpPr>
          <a:xfrm>
            <a:off x="6023277" y="1599418"/>
            <a:ext cx="1967500" cy="1493831"/>
            <a:chOff x="2135577" y="2634153"/>
            <a:chExt cx="1967500" cy="1493831"/>
          </a:xfrm>
        </p:grpSpPr>
        <p:sp>
          <p:nvSpPr>
            <p:cNvPr id="3" name="Rectangle 2">
              <a:extLst>
                <a:ext uri="{FF2B5EF4-FFF2-40B4-BE49-F238E27FC236}">
                  <a16:creationId xmlns:a16="http://schemas.microsoft.com/office/drawing/2014/main" id="{8C626FDA-B986-1EEB-E5EC-54A76730BD94}"/>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7" name="Rectangle 6">
              <a:extLst>
                <a:ext uri="{FF2B5EF4-FFF2-40B4-BE49-F238E27FC236}">
                  <a16:creationId xmlns:a16="http://schemas.microsoft.com/office/drawing/2014/main" id="{B5D4C3C1-ECED-F558-D918-E0AD69C4480F}"/>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 name="Rectangle 7">
              <a:extLst>
                <a:ext uri="{FF2B5EF4-FFF2-40B4-BE49-F238E27FC236}">
                  <a16:creationId xmlns:a16="http://schemas.microsoft.com/office/drawing/2014/main" id="{93A6A656-B53F-8321-61E6-F41DFBCF846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9" name="Straight Connector 8">
              <a:extLst>
                <a:ext uri="{FF2B5EF4-FFF2-40B4-BE49-F238E27FC236}">
                  <a16:creationId xmlns:a16="http://schemas.microsoft.com/office/drawing/2014/main" id="{DA67BF19-17ED-449A-3D75-ABD2F8ECE807}"/>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22E5C730-957E-9F09-24D2-A6D1DAADF0CC}"/>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14" name="Can 13">
              <a:extLst>
                <a:ext uri="{FF2B5EF4-FFF2-40B4-BE49-F238E27FC236}">
                  <a16:creationId xmlns:a16="http://schemas.microsoft.com/office/drawing/2014/main" id="{AECBC8E0-8B43-9D25-FEB0-BBA396E1FA18}"/>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7614B443-AB26-D2DA-9083-8129D0820D29}"/>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sp>
        <p:nvSpPr>
          <p:cNvPr id="2" name="Rectangle 1">
            <a:extLst>
              <a:ext uri="{FF2B5EF4-FFF2-40B4-BE49-F238E27FC236}">
                <a16:creationId xmlns:a16="http://schemas.microsoft.com/office/drawing/2014/main" id="{EEF912F6-0CA9-965D-2955-D715C759317D}"/>
              </a:ext>
            </a:extLst>
          </p:cNvPr>
          <p:cNvSpPr/>
          <p:nvPr/>
        </p:nvSpPr>
        <p:spPr>
          <a:xfrm>
            <a:off x="8908952" y="3296564"/>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a:t>
            </a:r>
          </a:p>
        </p:txBody>
      </p:sp>
      <p:cxnSp>
        <p:nvCxnSpPr>
          <p:cNvPr id="35" name="Straight Connector 34">
            <a:extLst>
              <a:ext uri="{FF2B5EF4-FFF2-40B4-BE49-F238E27FC236}">
                <a16:creationId xmlns:a16="http://schemas.microsoft.com/office/drawing/2014/main" id="{3D65FA1E-E9A5-D8A0-23D6-B044352A17AC}"/>
              </a:ext>
            </a:extLst>
          </p:cNvPr>
          <p:cNvCxnSpPr>
            <a:cxnSpLocks/>
          </p:cNvCxnSpPr>
          <p:nvPr/>
        </p:nvCxnSpPr>
        <p:spPr>
          <a:xfrm>
            <a:off x="7896991" y="2900674"/>
            <a:ext cx="463778"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40" name="Rounded Rectangle 39">
            <a:extLst>
              <a:ext uri="{FF2B5EF4-FFF2-40B4-BE49-F238E27FC236}">
                <a16:creationId xmlns:a16="http://schemas.microsoft.com/office/drawing/2014/main" id="{11F37120-F412-1794-CFD9-624AD63EC6D6}"/>
              </a:ext>
            </a:extLst>
          </p:cNvPr>
          <p:cNvSpPr/>
          <p:nvPr/>
        </p:nvSpPr>
        <p:spPr>
          <a:xfrm>
            <a:off x="8021363" y="3195914"/>
            <a:ext cx="678812" cy="578065"/>
          </a:xfrm>
          <a:prstGeom prst="roundRect">
            <a:avLst>
              <a:gd name="adj" fmla="val 16259"/>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Shamir</a:t>
            </a:r>
          </a:p>
          <a:p>
            <a:pPr algn="ctr"/>
            <a:r>
              <a:rPr lang="en-US" sz="1000" dirty="0">
                <a:solidFill>
                  <a:schemeClr val="tx1"/>
                </a:solidFill>
                <a:latin typeface="Avenir Book" panose="02000503020000020003" pitchFamily="2" charset="0"/>
              </a:rPr>
              <a:t>Secret</a:t>
            </a:r>
          </a:p>
          <a:p>
            <a:pPr algn="ctr"/>
            <a:r>
              <a:rPr lang="en-US" sz="1000" dirty="0">
                <a:solidFill>
                  <a:schemeClr val="tx1"/>
                </a:solidFill>
                <a:latin typeface="Avenir Book" panose="02000503020000020003" pitchFamily="2" charset="0"/>
              </a:rPr>
              <a:t>Sharing</a:t>
            </a:r>
          </a:p>
        </p:txBody>
      </p:sp>
      <p:cxnSp>
        <p:nvCxnSpPr>
          <p:cNvPr id="41" name="Straight Connector 40">
            <a:extLst>
              <a:ext uri="{FF2B5EF4-FFF2-40B4-BE49-F238E27FC236}">
                <a16:creationId xmlns:a16="http://schemas.microsoft.com/office/drawing/2014/main" id="{03994C53-5E42-862F-11E8-16EB5024E87E}"/>
              </a:ext>
            </a:extLst>
          </p:cNvPr>
          <p:cNvCxnSpPr>
            <a:cxnSpLocks/>
            <a:endCxn id="40" idx="0"/>
          </p:cNvCxnSpPr>
          <p:nvPr/>
        </p:nvCxnSpPr>
        <p:spPr>
          <a:xfrm>
            <a:off x="8360769" y="2902760"/>
            <a:ext cx="0" cy="293154"/>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85" name="Group 84">
            <a:extLst>
              <a:ext uri="{FF2B5EF4-FFF2-40B4-BE49-F238E27FC236}">
                <a16:creationId xmlns:a16="http://schemas.microsoft.com/office/drawing/2014/main" id="{4EEF652B-2584-5AD7-4818-B9546FA472A1}"/>
              </a:ext>
            </a:extLst>
          </p:cNvPr>
          <p:cNvGrpSpPr/>
          <p:nvPr/>
        </p:nvGrpSpPr>
        <p:grpSpPr>
          <a:xfrm>
            <a:off x="1149368" y="1314826"/>
            <a:ext cx="2402233" cy="1286196"/>
            <a:chOff x="2421560" y="2349561"/>
            <a:chExt cx="2402233" cy="1286196"/>
          </a:xfrm>
        </p:grpSpPr>
        <p:sp>
          <p:nvSpPr>
            <p:cNvPr id="86" name="Rectangle 85">
              <a:extLst>
                <a:ext uri="{FF2B5EF4-FFF2-40B4-BE49-F238E27FC236}">
                  <a16:creationId xmlns:a16="http://schemas.microsoft.com/office/drawing/2014/main" id="{92E03186-1152-EE36-40B4-CC564874772B}"/>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1</a:t>
              </a:r>
            </a:p>
          </p:txBody>
        </p:sp>
        <p:sp>
          <p:nvSpPr>
            <p:cNvPr id="87" name="Rectangle 86">
              <a:extLst>
                <a:ext uri="{FF2B5EF4-FFF2-40B4-BE49-F238E27FC236}">
                  <a16:creationId xmlns:a16="http://schemas.microsoft.com/office/drawing/2014/main" id="{CF319C7B-ADCF-26DF-BE48-8617A66B68A7}"/>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1</a:t>
              </a:r>
            </a:p>
          </p:txBody>
        </p:sp>
        <p:sp>
          <p:nvSpPr>
            <p:cNvPr id="88" name="Rectangle 87">
              <a:extLst>
                <a:ext uri="{FF2B5EF4-FFF2-40B4-BE49-F238E27FC236}">
                  <a16:creationId xmlns:a16="http://schemas.microsoft.com/office/drawing/2014/main" id="{9A9B26E2-4465-B101-B5DE-24D863C4B13E}"/>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1</a:t>
              </a:r>
            </a:p>
          </p:txBody>
        </p:sp>
        <p:cxnSp>
          <p:nvCxnSpPr>
            <p:cNvPr id="89" name="Straight Connector 88">
              <a:extLst>
                <a:ext uri="{FF2B5EF4-FFF2-40B4-BE49-F238E27FC236}">
                  <a16:creationId xmlns:a16="http://schemas.microsoft.com/office/drawing/2014/main" id="{FD4DD33D-D2CD-8B51-D829-29012A9221D5}"/>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90" name="Rectangle 89">
              <a:extLst>
                <a:ext uri="{FF2B5EF4-FFF2-40B4-BE49-F238E27FC236}">
                  <a16:creationId xmlns:a16="http://schemas.microsoft.com/office/drawing/2014/main" id="{2B9FC4A4-E7A2-096A-95A7-D3B8F46B900D}"/>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91" name="Can 90">
              <a:extLst>
                <a:ext uri="{FF2B5EF4-FFF2-40B4-BE49-F238E27FC236}">
                  <a16:creationId xmlns:a16="http://schemas.microsoft.com/office/drawing/2014/main" id="{F3B0CF4F-93A7-F9C5-9D5B-A35CC4B639B8}"/>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400D1944-C1C2-E161-683A-9115429E3835}"/>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05" name="Straight Connector 104">
            <a:extLst>
              <a:ext uri="{FF2B5EF4-FFF2-40B4-BE49-F238E27FC236}">
                <a16:creationId xmlns:a16="http://schemas.microsoft.com/office/drawing/2014/main" id="{DA81FE05-03E0-DDE2-F424-9850A2784E80}"/>
              </a:ext>
            </a:extLst>
          </p:cNvPr>
          <p:cNvCxnSpPr>
            <a:cxnSpLocks/>
            <a:stCxn id="91" idx="4"/>
            <a:endCxn id="14" idx="2"/>
          </p:cNvCxnSpPr>
          <p:nvPr/>
        </p:nvCxnSpPr>
        <p:spPr>
          <a:xfrm>
            <a:off x="3551601" y="1918022"/>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1283CFE-79E7-B396-C87A-FEDA21A4D609}"/>
              </a:ext>
            </a:extLst>
          </p:cNvPr>
          <p:cNvSpPr/>
          <p:nvPr/>
        </p:nvSpPr>
        <p:spPr>
          <a:xfrm>
            <a:off x="5721567" y="72928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Conny</a:t>
            </a:r>
          </a:p>
        </p:txBody>
      </p:sp>
      <p:sp>
        <p:nvSpPr>
          <p:cNvPr id="134" name="Rectangle 133">
            <a:extLst>
              <a:ext uri="{FF2B5EF4-FFF2-40B4-BE49-F238E27FC236}">
                <a16:creationId xmlns:a16="http://schemas.microsoft.com/office/drawing/2014/main" id="{0B6D58FD-2DFC-9C91-FC13-FDE1A70FC3C6}"/>
              </a:ext>
            </a:extLst>
          </p:cNvPr>
          <p:cNvSpPr/>
          <p:nvPr/>
        </p:nvSpPr>
        <p:spPr>
          <a:xfrm>
            <a:off x="899739" y="754513"/>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136" name="Rectangle 135">
            <a:extLst>
              <a:ext uri="{FF2B5EF4-FFF2-40B4-BE49-F238E27FC236}">
                <a16:creationId xmlns:a16="http://schemas.microsoft.com/office/drawing/2014/main" id="{74A1565D-F4A2-2B5D-64B0-6E39412947CE}"/>
              </a:ext>
            </a:extLst>
          </p:cNvPr>
          <p:cNvSpPr/>
          <p:nvPr/>
        </p:nvSpPr>
        <p:spPr>
          <a:xfrm rot="5400000">
            <a:off x="7112306" y="3363583"/>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latin typeface="Avenir Book" panose="02000503020000020003" pitchFamily="2" charset="0"/>
              </a:rPr>
              <a:t>...</a:t>
            </a:r>
          </a:p>
        </p:txBody>
      </p:sp>
      <p:sp>
        <p:nvSpPr>
          <p:cNvPr id="137" name="Rectangle 136">
            <a:extLst>
              <a:ext uri="{FF2B5EF4-FFF2-40B4-BE49-F238E27FC236}">
                <a16:creationId xmlns:a16="http://schemas.microsoft.com/office/drawing/2014/main" id="{9661BE4C-126D-9379-47FD-65EF2F2ED086}"/>
              </a:ext>
            </a:extLst>
          </p:cNvPr>
          <p:cNvSpPr/>
          <p:nvPr/>
        </p:nvSpPr>
        <p:spPr>
          <a:xfrm rot="5400000">
            <a:off x="1501762" y="3320119"/>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50" dirty="0">
                <a:solidFill>
                  <a:schemeClr val="tx1"/>
                </a:solidFill>
                <a:latin typeface="Avenir Book" panose="02000503020000020003" pitchFamily="2" charset="0"/>
              </a:rPr>
              <a:t>...</a:t>
            </a:r>
          </a:p>
        </p:txBody>
      </p:sp>
      <p:sp>
        <p:nvSpPr>
          <p:cNvPr id="6" name="Rounded Rectangle 5">
            <a:extLst>
              <a:ext uri="{FF2B5EF4-FFF2-40B4-BE49-F238E27FC236}">
                <a16:creationId xmlns:a16="http://schemas.microsoft.com/office/drawing/2014/main" id="{BA0723C4-8135-EF51-EDB4-434ED282ACA3}"/>
              </a:ext>
            </a:extLst>
          </p:cNvPr>
          <p:cNvSpPr/>
          <p:nvPr/>
        </p:nvSpPr>
        <p:spPr>
          <a:xfrm>
            <a:off x="3040263" y="112059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6A5A6D0A-C2F0-CEBA-9A24-AD06D7828F8B}"/>
              </a:ext>
            </a:extLst>
          </p:cNvPr>
          <p:cNvCxnSpPr>
            <a:cxnSpLocks/>
          </p:cNvCxnSpPr>
          <p:nvPr/>
        </p:nvCxnSpPr>
        <p:spPr>
          <a:xfrm>
            <a:off x="3320101" y="142832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DE2998C-F321-C014-505D-E09FE8352EE5}"/>
              </a:ext>
            </a:extLst>
          </p:cNvPr>
          <p:cNvCxnSpPr>
            <a:cxnSpLocks/>
            <a:endCxn id="7" idx="1"/>
          </p:cNvCxnSpPr>
          <p:nvPr/>
        </p:nvCxnSpPr>
        <p:spPr>
          <a:xfrm>
            <a:off x="2737099" y="2412639"/>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 name="Rectangle 16">
            <a:extLst>
              <a:ext uri="{FF2B5EF4-FFF2-40B4-BE49-F238E27FC236}">
                <a16:creationId xmlns:a16="http://schemas.microsoft.com/office/drawing/2014/main" id="{8CE887AB-53F5-F488-DDD3-FF70D673D475}"/>
              </a:ext>
            </a:extLst>
          </p:cNvPr>
          <p:cNvSpPr/>
          <p:nvPr/>
        </p:nvSpPr>
        <p:spPr>
          <a:xfrm>
            <a:off x="4204933" y="2435821"/>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Encrypted key share</a:t>
            </a:r>
          </a:p>
          <a:p>
            <a:r>
              <a:rPr lang="en-US" sz="800" dirty="0">
                <a:solidFill>
                  <a:schemeClr val="accent6">
                    <a:lumMod val="75000"/>
                  </a:schemeClr>
                </a:solidFill>
                <a:latin typeface="Avenir Book" panose="02000503020000020003" pitchFamily="2" charset="0"/>
              </a:rPr>
              <a:t>Encryption key meta-data</a:t>
            </a:r>
          </a:p>
        </p:txBody>
      </p:sp>
      <p:cxnSp>
        <p:nvCxnSpPr>
          <p:cNvPr id="21" name="Straight Connector 20">
            <a:extLst>
              <a:ext uri="{FF2B5EF4-FFF2-40B4-BE49-F238E27FC236}">
                <a16:creationId xmlns:a16="http://schemas.microsoft.com/office/drawing/2014/main" id="{42A134C9-6AB5-A53C-ADD3-396203C1B045}"/>
              </a:ext>
            </a:extLst>
          </p:cNvPr>
          <p:cNvCxnSpPr>
            <a:cxnSpLocks/>
            <a:stCxn id="40" idx="3"/>
          </p:cNvCxnSpPr>
          <p:nvPr/>
        </p:nvCxnSpPr>
        <p:spPr>
          <a:xfrm>
            <a:off x="8700175" y="3484947"/>
            <a:ext cx="208777"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45" name="Group 44">
            <a:extLst>
              <a:ext uri="{FF2B5EF4-FFF2-40B4-BE49-F238E27FC236}">
                <a16:creationId xmlns:a16="http://schemas.microsoft.com/office/drawing/2014/main" id="{10DB8D92-28BD-625E-D00F-94ADA647405D}"/>
              </a:ext>
            </a:extLst>
          </p:cNvPr>
          <p:cNvGrpSpPr/>
          <p:nvPr/>
        </p:nvGrpSpPr>
        <p:grpSpPr>
          <a:xfrm>
            <a:off x="6037620" y="3745484"/>
            <a:ext cx="1967500" cy="1493831"/>
            <a:chOff x="2135577" y="2634153"/>
            <a:chExt cx="1967500" cy="1493831"/>
          </a:xfrm>
        </p:grpSpPr>
        <p:sp>
          <p:nvSpPr>
            <p:cNvPr id="46" name="Rectangle 45">
              <a:extLst>
                <a:ext uri="{FF2B5EF4-FFF2-40B4-BE49-F238E27FC236}">
                  <a16:creationId xmlns:a16="http://schemas.microsoft.com/office/drawing/2014/main" id="{1594DC7B-732E-3930-34CB-3318163080E5}"/>
                </a:ext>
              </a:extLst>
            </p:cNvPr>
            <p:cNvSpPr/>
            <p:nvPr/>
          </p:nvSpPr>
          <p:spPr>
            <a:xfrm>
              <a:off x="2935172" y="3751218"/>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7" name="Rectangle 46">
              <a:extLst>
                <a:ext uri="{FF2B5EF4-FFF2-40B4-BE49-F238E27FC236}">
                  <a16:creationId xmlns:a16="http://schemas.microsoft.com/office/drawing/2014/main" id="{B63CB002-FD0C-BD81-A64D-9ED1F9FFD281}"/>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49" name="Rectangle 48">
              <a:extLst>
                <a:ext uri="{FF2B5EF4-FFF2-40B4-BE49-F238E27FC236}">
                  <a16:creationId xmlns:a16="http://schemas.microsoft.com/office/drawing/2014/main" id="{BA958EAA-CBE2-E57B-5B06-1605E258D95A}"/>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50" name="Straight Connector 49">
              <a:extLst>
                <a:ext uri="{FF2B5EF4-FFF2-40B4-BE49-F238E27FC236}">
                  <a16:creationId xmlns:a16="http://schemas.microsoft.com/office/drawing/2014/main" id="{7CE6B867-397D-A359-0632-47EF0AB4E651}"/>
                </a:ext>
              </a:extLst>
            </p:cNvPr>
            <p:cNvCxnSpPr>
              <a:cxnSpLocks/>
            </p:cNvCxnSpPr>
            <p:nvPr/>
          </p:nvCxnSpPr>
          <p:spPr>
            <a:xfrm flipH="1">
              <a:off x="2853111" y="3691094"/>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6A984C7B-4A44-4887-5A85-C99D34E9410E}"/>
                </a:ext>
              </a:extLst>
            </p:cNvPr>
            <p:cNvSpPr/>
            <p:nvPr/>
          </p:nvSpPr>
          <p:spPr>
            <a:xfrm>
              <a:off x="2406890" y="3507784"/>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53" name="Can 52">
              <a:extLst>
                <a:ext uri="{FF2B5EF4-FFF2-40B4-BE49-F238E27FC236}">
                  <a16:creationId xmlns:a16="http://schemas.microsoft.com/office/drawing/2014/main" id="{11035F67-8627-85D1-A688-EE0BD6BFFECB}"/>
                </a:ext>
              </a:extLst>
            </p:cNvPr>
            <p:cNvSpPr/>
            <p:nvPr/>
          </p:nvSpPr>
          <p:spPr>
            <a:xfrm>
              <a:off x="2135577"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54" name="Straight Connector 53">
              <a:extLst>
                <a:ext uri="{FF2B5EF4-FFF2-40B4-BE49-F238E27FC236}">
                  <a16:creationId xmlns:a16="http://schemas.microsoft.com/office/drawing/2014/main" id="{285B78DB-2156-645D-7539-4AA3549C8F1C}"/>
                </a:ext>
              </a:extLst>
            </p:cNvPr>
            <p:cNvCxnSpPr>
              <a:cxnSpLocks/>
            </p:cNvCxnSpPr>
            <p:nvPr/>
          </p:nvCxnSpPr>
          <p:spPr>
            <a:xfrm>
              <a:off x="2644827" y="2952757"/>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56" name="Straight Connector 55">
            <a:extLst>
              <a:ext uri="{FF2B5EF4-FFF2-40B4-BE49-F238E27FC236}">
                <a16:creationId xmlns:a16="http://schemas.microsoft.com/office/drawing/2014/main" id="{6E3A75A3-22D7-4165-FDBE-D9B0BAD5B427}"/>
              </a:ext>
            </a:extLst>
          </p:cNvPr>
          <p:cNvCxnSpPr>
            <a:cxnSpLocks/>
            <a:stCxn id="46" idx="3"/>
          </p:cNvCxnSpPr>
          <p:nvPr/>
        </p:nvCxnSpPr>
        <p:spPr>
          <a:xfrm>
            <a:off x="7911334" y="5050932"/>
            <a:ext cx="449435"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EDC3D32A-6CA1-55BB-3303-55AE2BA8569A}"/>
              </a:ext>
            </a:extLst>
          </p:cNvPr>
          <p:cNvCxnSpPr>
            <a:cxnSpLocks/>
            <a:endCxn id="40" idx="2"/>
          </p:cNvCxnSpPr>
          <p:nvPr/>
        </p:nvCxnSpPr>
        <p:spPr>
          <a:xfrm flipV="1">
            <a:off x="8360769" y="3773979"/>
            <a:ext cx="0" cy="1276953"/>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5" name="Rectangle 64">
            <a:extLst>
              <a:ext uri="{FF2B5EF4-FFF2-40B4-BE49-F238E27FC236}">
                <a16:creationId xmlns:a16="http://schemas.microsoft.com/office/drawing/2014/main" id="{381B9921-D593-73EF-7A3D-E679D02A7B9E}"/>
              </a:ext>
            </a:extLst>
          </p:cNvPr>
          <p:cNvSpPr/>
          <p:nvPr/>
        </p:nvSpPr>
        <p:spPr>
          <a:xfrm>
            <a:off x="1000421" y="3165905"/>
            <a:ext cx="3256085" cy="1885028"/>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grpSp>
        <p:nvGrpSpPr>
          <p:cNvPr id="66" name="Group 65">
            <a:extLst>
              <a:ext uri="{FF2B5EF4-FFF2-40B4-BE49-F238E27FC236}">
                <a16:creationId xmlns:a16="http://schemas.microsoft.com/office/drawing/2014/main" id="{0DA8E370-2D4D-8B11-DCF1-780DCDBC58DD}"/>
              </a:ext>
            </a:extLst>
          </p:cNvPr>
          <p:cNvGrpSpPr/>
          <p:nvPr/>
        </p:nvGrpSpPr>
        <p:grpSpPr>
          <a:xfrm>
            <a:off x="1152684" y="3463450"/>
            <a:ext cx="2402233" cy="1286196"/>
            <a:chOff x="2421560" y="2349561"/>
            <a:chExt cx="2402233" cy="1286196"/>
          </a:xfrm>
        </p:grpSpPr>
        <p:sp>
          <p:nvSpPr>
            <p:cNvPr id="67" name="Rectangle 66">
              <a:extLst>
                <a:ext uri="{FF2B5EF4-FFF2-40B4-BE49-F238E27FC236}">
                  <a16:creationId xmlns:a16="http://schemas.microsoft.com/office/drawing/2014/main" id="{4E736F35-6831-D55E-73B9-5E2C8BDEEEA8}"/>
                </a:ext>
              </a:extLst>
            </p:cNvPr>
            <p:cNvSpPr/>
            <p:nvPr/>
          </p:nvSpPr>
          <p:spPr>
            <a:xfrm>
              <a:off x="2935172" y="2349561"/>
              <a:ext cx="1074119"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8" name="Rectangle 67">
              <a:extLst>
                <a:ext uri="{FF2B5EF4-FFF2-40B4-BE49-F238E27FC236}">
                  <a16:creationId xmlns:a16="http://schemas.microsoft.com/office/drawing/2014/main" id="{5DEDB7ED-4205-E94E-9497-95B044F1001D}"/>
                </a:ext>
              </a:extLst>
            </p:cNvPr>
            <p:cNvSpPr/>
            <p:nvPr/>
          </p:nvSpPr>
          <p:spPr>
            <a:xfrm>
              <a:off x="2935172" y="3258991"/>
              <a:ext cx="1074119" cy="376766"/>
            </a:xfrm>
            <a:prstGeom prst="rect">
              <a:avLst/>
            </a:prstGeom>
            <a:solidFill>
              <a:schemeClr val="accent6">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Encrypted</a:t>
              </a:r>
            </a:p>
            <a:p>
              <a:r>
                <a:rPr lang="en-US" sz="1000" dirty="0">
                  <a:solidFill>
                    <a:schemeClr val="tx1"/>
                  </a:solidFill>
                  <a:latin typeface="Avenir Book" panose="02000503020000020003" pitchFamily="2" charset="0"/>
                </a:rPr>
                <a:t>Key share </a:t>
              </a:r>
              <a:r>
                <a:rPr lang="en-US" sz="1000" i="1" dirty="0">
                  <a:solidFill>
                    <a:schemeClr val="tx1"/>
                  </a:solidFill>
                  <a:latin typeface="Avenir Book" panose="02000503020000020003" pitchFamily="2" charset="0"/>
                </a:rPr>
                <a:t>n</a:t>
              </a:r>
            </a:p>
          </p:txBody>
        </p:sp>
        <p:sp>
          <p:nvSpPr>
            <p:cNvPr id="69" name="Rectangle 68">
              <a:extLst>
                <a:ext uri="{FF2B5EF4-FFF2-40B4-BE49-F238E27FC236}">
                  <a16:creationId xmlns:a16="http://schemas.microsoft.com/office/drawing/2014/main" id="{BAF677BA-220D-8297-AED9-5C8AB95EF734}"/>
                </a:ext>
              </a:extLst>
            </p:cNvPr>
            <p:cNvSpPr/>
            <p:nvPr/>
          </p:nvSpPr>
          <p:spPr>
            <a:xfrm>
              <a:off x="2935172" y="2764374"/>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Encryption</a:t>
              </a:r>
            </a:p>
            <a:p>
              <a:r>
                <a:rPr lang="en-US" sz="1000" dirty="0">
                  <a:solidFill>
                    <a:schemeClr val="tx1"/>
                  </a:solidFill>
                  <a:latin typeface="Avenir Book" panose="02000503020000020003" pitchFamily="2" charset="0"/>
                </a:rPr>
                <a:t>Key </a:t>
              </a:r>
              <a:r>
                <a:rPr lang="en-US" sz="1000" i="1" dirty="0">
                  <a:solidFill>
                    <a:schemeClr val="tx1"/>
                  </a:solidFill>
                  <a:latin typeface="Avenir Book" panose="02000503020000020003" pitchFamily="2" charset="0"/>
                </a:rPr>
                <a:t>n</a:t>
              </a:r>
            </a:p>
          </p:txBody>
        </p:sp>
        <p:cxnSp>
          <p:nvCxnSpPr>
            <p:cNvPr id="70" name="Straight Connector 69">
              <a:extLst>
                <a:ext uri="{FF2B5EF4-FFF2-40B4-BE49-F238E27FC236}">
                  <a16:creationId xmlns:a16="http://schemas.microsoft.com/office/drawing/2014/main" id="{F58C3C79-FDA0-20B0-7FC9-34A030C28C94}"/>
                </a:ext>
              </a:extLst>
            </p:cNvPr>
            <p:cNvCxnSpPr>
              <a:cxnSpLocks/>
            </p:cNvCxnSpPr>
            <p:nvPr/>
          </p:nvCxnSpPr>
          <p:spPr>
            <a:xfrm flipH="1">
              <a:off x="2853111" y="3202462"/>
              <a:ext cx="1249966" cy="0"/>
            </a:xfrm>
            <a:prstGeom prst="line">
              <a:avLst/>
            </a:prstGeom>
            <a:ln w="9525" cap="rnd">
              <a:solidFill>
                <a:schemeClr val="tx1"/>
              </a:solidFill>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C3749F23-1CD0-8051-BB36-5C7ED44CFF77}"/>
                </a:ext>
              </a:extLst>
            </p:cNvPr>
            <p:cNvSpPr/>
            <p:nvPr/>
          </p:nvSpPr>
          <p:spPr>
            <a:xfrm>
              <a:off x="2421560" y="3017066"/>
              <a:ext cx="50503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r>
                <a:rPr lang="en-US" sz="800" dirty="0">
                  <a:solidFill>
                    <a:schemeClr val="tx1"/>
                  </a:solidFill>
                  <a:latin typeface="Avenir Book" panose="02000503020000020003" pitchFamily="2" charset="0"/>
                </a:rPr>
                <a:t>XOR</a:t>
              </a:r>
            </a:p>
          </p:txBody>
        </p:sp>
        <p:sp>
          <p:nvSpPr>
            <p:cNvPr id="72" name="Can 71">
              <a:extLst>
                <a:ext uri="{FF2B5EF4-FFF2-40B4-BE49-F238E27FC236}">
                  <a16:creationId xmlns:a16="http://schemas.microsoft.com/office/drawing/2014/main" id="{B49A151C-A192-E702-6015-5F6DA7788D30}"/>
                </a:ext>
              </a:extLst>
            </p:cNvPr>
            <p:cNvSpPr/>
            <p:nvPr/>
          </p:nvSpPr>
          <p:spPr>
            <a:xfrm>
              <a:off x="4318758" y="2634153"/>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73" name="Straight Connector 72">
              <a:extLst>
                <a:ext uri="{FF2B5EF4-FFF2-40B4-BE49-F238E27FC236}">
                  <a16:creationId xmlns:a16="http://schemas.microsoft.com/office/drawing/2014/main" id="{4C070146-25C6-B461-1DA4-09828CD6007B}"/>
                </a:ext>
              </a:extLst>
            </p:cNvPr>
            <p:cNvCxnSpPr>
              <a:cxnSpLocks/>
            </p:cNvCxnSpPr>
            <p:nvPr/>
          </p:nvCxnSpPr>
          <p:spPr>
            <a:xfrm flipH="1">
              <a:off x="4009291" y="2952757"/>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cxnSp>
        <p:nvCxnSpPr>
          <p:cNvPr id="74" name="Straight Connector 73">
            <a:extLst>
              <a:ext uri="{FF2B5EF4-FFF2-40B4-BE49-F238E27FC236}">
                <a16:creationId xmlns:a16="http://schemas.microsoft.com/office/drawing/2014/main" id="{7865DB56-4A8B-EC2C-078B-A1F8F0B95907}"/>
              </a:ext>
            </a:extLst>
          </p:cNvPr>
          <p:cNvCxnSpPr>
            <a:cxnSpLocks/>
            <a:stCxn id="72" idx="4"/>
          </p:cNvCxnSpPr>
          <p:nvPr/>
        </p:nvCxnSpPr>
        <p:spPr>
          <a:xfrm>
            <a:off x="3554917" y="4066646"/>
            <a:ext cx="247167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2A5B75FD-672D-F255-E09D-54318DC9930F}"/>
              </a:ext>
            </a:extLst>
          </p:cNvPr>
          <p:cNvSpPr/>
          <p:nvPr/>
        </p:nvSpPr>
        <p:spPr>
          <a:xfrm>
            <a:off x="903055" y="2903137"/>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Hugo</a:t>
            </a:r>
          </a:p>
        </p:txBody>
      </p:sp>
      <p:sp>
        <p:nvSpPr>
          <p:cNvPr id="76" name="Rounded Rectangle 75">
            <a:extLst>
              <a:ext uri="{FF2B5EF4-FFF2-40B4-BE49-F238E27FC236}">
                <a16:creationId xmlns:a16="http://schemas.microsoft.com/office/drawing/2014/main" id="{7410125E-4A2F-9B8A-4303-AE6BA02B37AF}"/>
              </a:ext>
            </a:extLst>
          </p:cNvPr>
          <p:cNvSpPr/>
          <p:nvPr/>
        </p:nvSpPr>
        <p:spPr>
          <a:xfrm>
            <a:off x="3043579" y="3269214"/>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77" name="Straight Connector 76">
            <a:extLst>
              <a:ext uri="{FF2B5EF4-FFF2-40B4-BE49-F238E27FC236}">
                <a16:creationId xmlns:a16="http://schemas.microsoft.com/office/drawing/2014/main" id="{39CDA38A-D8BF-D2F6-84DB-1E5D5D26B3A4}"/>
              </a:ext>
            </a:extLst>
          </p:cNvPr>
          <p:cNvCxnSpPr>
            <a:cxnSpLocks/>
          </p:cNvCxnSpPr>
          <p:nvPr/>
        </p:nvCxnSpPr>
        <p:spPr>
          <a:xfrm>
            <a:off x="3323417" y="3576952"/>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ACFD40D9-94A2-7161-3904-08A5D47E2E30}"/>
              </a:ext>
            </a:extLst>
          </p:cNvPr>
          <p:cNvCxnSpPr>
            <a:cxnSpLocks/>
          </p:cNvCxnSpPr>
          <p:nvPr/>
        </p:nvCxnSpPr>
        <p:spPr>
          <a:xfrm>
            <a:off x="2740415" y="4561263"/>
            <a:ext cx="4085773" cy="0"/>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482D1D62-5EDA-CFC0-8ED0-C0E97CC10916}"/>
              </a:ext>
            </a:extLst>
          </p:cNvPr>
          <p:cNvSpPr/>
          <p:nvPr/>
        </p:nvSpPr>
        <p:spPr>
          <a:xfrm rot="5400000">
            <a:off x="2456164" y="3010922"/>
            <a:ext cx="678812"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latin typeface="Avenir Book" panose="02000503020000020003" pitchFamily="2" charset="0"/>
              </a:rPr>
              <a:t>...</a:t>
            </a:r>
          </a:p>
        </p:txBody>
      </p:sp>
      <p:sp>
        <p:nvSpPr>
          <p:cNvPr id="80" name="Rectangle 79">
            <a:extLst>
              <a:ext uri="{FF2B5EF4-FFF2-40B4-BE49-F238E27FC236}">
                <a16:creationId xmlns:a16="http://schemas.microsoft.com/office/drawing/2014/main" id="{ABB44E38-4A2E-A004-A886-DA8B145D457B}"/>
              </a:ext>
            </a:extLst>
          </p:cNvPr>
          <p:cNvSpPr/>
          <p:nvPr/>
        </p:nvSpPr>
        <p:spPr>
          <a:xfrm>
            <a:off x="4218173" y="1906299"/>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81" name="Rectangle 80">
            <a:extLst>
              <a:ext uri="{FF2B5EF4-FFF2-40B4-BE49-F238E27FC236}">
                <a16:creationId xmlns:a16="http://schemas.microsoft.com/office/drawing/2014/main" id="{EC21C436-8DD5-74DD-478C-A9D8D649C64A}"/>
              </a:ext>
            </a:extLst>
          </p:cNvPr>
          <p:cNvSpPr/>
          <p:nvPr/>
        </p:nvSpPr>
        <p:spPr>
          <a:xfrm>
            <a:off x="575426" y="729280"/>
            <a:ext cx="11045074" cy="5111440"/>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3164639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B5A4295-6B9B-F52C-DBAA-61FBF533C812}"/>
              </a:ext>
            </a:extLst>
          </p:cNvPr>
          <p:cNvGrpSpPr/>
          <p:nvPr/>
        </p:nvGrpSpPr>
        <p:grpSpPr>
          <a:xfrm>
            <a:off x="2945380" y="2330983"/>
            <a:ext cx="600778" cy="1994488"/>
            <a:chOff x="3088804" y="2178583"/>
            <a:chExt cx="600778" cy="1994488"/>
          </a:xfrm>
        </p:grpSpPr>
        <p:sp>
          <p:nvSpPr>
            <p:cNvPr id="3" name="Rectangle 2">
              <a:extLst>
                <a:ext uri="{FF2B5EF4-FFF2-40B4-BE49-F238E27FC236}">
                  <a16:creationId xmlns:a16="http://schemas.microsoft.com/office/drawing/2014/main" id="{741F73AE-AD87-B143-368D-7BF9D375DA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A</a:t>
              </a:r>
            </a:p>
          </p:txBody>
        </p:sp>
        <p:cxnSp>
          <p:nvCxnSpPr>
            <p:cNvPr id="4" name="Straight Connector 3">
              <a:extLst>
                <a:ext uri="{FF2B5EF4-FFF2-40B4-BE49-F238E27FC236}">
                  <a16:creationId xmlns:a16="http://schemas.microsoft.com/office/drawing/2014/main" id="{97FB26CB-54AE-46AA-65CB-FBA918E7F95F}"/>
                </a:ext>
              </a:extLst>
            </p:cNvPr>
            <p:cNvCxnSpPr>
              <a:cxnSpLocks/>
              <a:stCxn id="3"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7" name="Group 6">
            <a:extLst>
              <a:ext uri="{FF2B5EF4-FFF2-40B4-BE49-F238E27FC236}">
                <a16:creationId xmlns:a16="http://schemas.microsoft.com/office/drawing/2014/main" id="{CBE18038-E944-9E5B-9FAB-702942AA3B42}"/>
              </a:ext>
            </a:extLst>
          </p:cNvPr>
          <p:cNvGrpSpPr/>
          <p:nvPr/>
        </p:nvGrpSpPr>
        <p:grpSpPr>
          <a:xfrm>
            <a:off x="5839187" y="2330983"/>
            <a:ext cx="600778" cy="1994488"/>
            <a:chOff x="3088804" y="2178583"/>
            <a:chExt cx="600778" cy="1994488"/>
          </a:xfrm>
        </p:grpSpPr>
        <p:sp>
          <p:nvSpPr>
            <p:cNvPr id="8" name="Rectangle 7">
              <a:extLst>
                <a:ext uri="{FF2B5EF4-FFF2-40B4-BE49-F238E27FC236}">
                  <a16:creationId xmlns:a16="http://schemas.microsoft.com/office/drawing/2014/main" id="{3F0A3AA0-FA17-B227-16AD-B3CFA4796B0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B</a:t>
              </a:r>
            </a:p>
          </p:txBody>
        </p:sp>
        <p:cxnSp>
          <p:nvCxnSpPr>
            <p:cNvPr id="9" name="Straight Connector 8">
              <a:extLst>
                <a:ext uri="{FF2B5EF4-FFF2-40B4-BE49-F238E27FC236}">
                  <a16:creationId xmlns:a16="http://schemas.microsoft.com/office/drawing/2014/main" id="{92853232-D6E5-5306-F7F3-CE9E883FC6E3}"/>
                </a:ext>
              </a:extLst>
            </p:cNvPr>
            <p:cNvCxnSpPr>
              <a:cxnSpLocks/>
              <a:stCxn id="8"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grpSp>
        <p:nvGrpSpPr>
          <p:cNvPr id="10" name="Group 9">
            <a:extLst>
              <a:ext uri="{FF2B5EF4-FFF2-40B4-BE49-F238E27FC236}">
                <a16:creationId xmlns:a16="http://schemas.microsoft.com/office/drawing/2014/main" id="{0D73F52E-535C-9F49-2D0D-79807CE6605B}"/>
              </a:ext>
            </a:extLst>
          </p:cNvPr>
          <p:cNvGrpSpPr/>
          <p:nvPr/>
        </p:nvGrpSpPr>
        <p:grpSpPr>
          <a:xfrm>
            <a:off x="8732994" y="2330983"/>
            <a:ext cx="600778" cy="1994488"/>
            <a:chOff x="3088804" y="2178583"/>
            <a:chExt cx="600778" cy="1994488"/>
          </a:xfrm>
        </p:grpSpPr>
        <p:sp>
          <p:nvSpPr>
            <p:cNvPr id="11" name="Rectangle 10">
              <a:extLst>
                <a:ext uri="{FF2B5EF4-FFF2-40B4-BE49-F238E27FC236}">
                  <a16:creationId xmlns:a16="http://schemas.microsoft.com/office/drawing/2014/main" id="{3301EB74-A59F-DF7A-BC12-D5BCA358B2D7}"/>
                </a:ext>
              </a:extLst>
            </p:cNvPr>
            <p:cNvSpPr/>
            <p:nvPr/>
          </p:nvSpPr>
          <p:spPr>
            <a:xfrm>
              <a:off x="3088804" y="2178583"/>
              <a:ext cx="600778" cy="600778"/>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a:t>
              </a:r>
            </a:p>
          </p:txBody>
        </p:sp>
        <p:cxnSp>
          <p:nvCxnSpPr>
            <p:cNvPr id="12" name="Straight Connector 11">
              <a:extLst>
                <a:ext uri="{FF2B5EF4-FFF2-40B4-BE49-F238E27FC236}">
                  <a16:creationId xmlns:a16="http://schemas.microsoft.com/office/drawing/2014/main" id="{1006525D-DEDF-4586-35FA-660996DD9A3B}"/>
                </a:ext>
              </a:extLst>
            </p:cNvPr>
            <p:cNvCxnSpPr>
              <a:cxnSpLocks/>
              <a:stCxn id="11" idx="2"/>
            </p:cNvCxnSpPr>
            <p:nvPr/>
          </p:nvCxnSpPr>
          <p:spPr>
            <a:xfrm>
              <a:off x="3389193" y="2779361"/>
              <a:ext cx="0" cy="139371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13" name="Straight Connector 12">
            <a:extLst>
              <a:ext uri="{FF2B5EF4-FFF2-40B4-BE49-F238E27FC236}">
                <a16:creationId xmlns:a16="http://schemas.microsoft.com/office/drawing/2014/main" id="{661FE72B-E736-794C-915F-FFE22A68919A}"/>
              </a:ext>
            </a:extLst>
          </p:cNvPr>
          <p:cNvCxnSpPr>
            <a:cxnSpLocks/>
          </p:cNvCxnSpPr>
          <p:nvPr/>
        </p:nvCxnSpPr>
        <p:spPr>
          <a:xfrm flipH="1">
            <a:off x="3245769" y="3290270"/>
            <a:ext cx="2893807" cy="0"/>
          </a:xfrm>
          <a:prstGeom prst="line">
            <a:avLst/>
          </a:prstGeom>
          <a:ln w="12700" cap="rnd">
            <a:solidFill>
              <a:schemeClr val="accent6">
                <a:lumMod val="75000"/>
              </a:schemeClr>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EC2151F-91DE-7BF1-40CD-9B7450DD40CC}"/>
              </a:ext>
            </a:extLst>
          </p:cNvPr>
          <p:cNvSpPr/>
          <p:nvPr/>
        </p:nvSpPr>
        <p:spPr>
          <a:xfrm>
            <a:off x="3236625" y="3049671"/>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accent6">
                    <a:lumMod val="75000"/>
                  </a:schemeClr>
                </a:solidFill>
                <a:latin typeface="Avenir Book" panose="02000503020000020003" pitchFamily="2" charset="0"/>
              </a:rPr>
              <a:t>QKD protocol: establish key A-B</a:t>
            </a:r>
          </a:p>
        </p:txBody>
      </p:sp>
      <p:pic>
        <p:nvPicPr>
          <p:cNvPr id="1026" name="Picture 2" descr="271,500+ Key Icon Stock Illustrations, Royalty-Free Vector ...">
            <a:extLst>
              <a:ext uri="{FF2B5EF4-FFF2-40B4-BE49-F238E27FC236}">
                <a16:creationId xmlns:a16="http://schemas.microsoft.com/office/drawing/2014/main" id="{E3DC968D-839A-0AD7-6C32-6C1F52A18F44}"/>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129166" y="2999165"/>
            <a:ext cx="533400" cy="355600"/>
          </a:xfrm>
          <a:prstGeom prst="rect">
            <a:avLst/>
          </a:prstGeom>
          <a:noFill/>
          <a:extLst>
            <a:ext uri="{909E8E84-426E-40DD-AFC4-6F175D3DCCD1}">
              <a14:hiddenFill xmlns:a14="http://schemas.microsoft.com/office/drawing/2010/main">
                <a:solidFill>
                  <a:srgbClr val="FFFFFF"/>
                </a:solidFill>
              </a14:hiddenFill>
            </a:ext>
          </a:extLst>
        </p:spPr>
      </p:pic>
      <p:cxnSp>
        <p:nvCxnSpPr>
          <p:cNvPr id="17" name="Straight Connector 16">
            <a:extLst>
              <a:ext uri="{FF2B5EF4-FFF2-40B4-BE49-F238E27FC236}">
                <a16:creationId xmlns:a16="http://schemas.microsoft.com/office/drawing/2014/main" id="{9C2C375D-E76D-8B56-D0DB-48793C10D807}"/>
              </a:ext>
            </a:extLst>
          </p:cNvPr>
          <p:cNvCxnSpPr>
            <a:cxnSpLocks/>
          </p:cNvCxnSpPr>
          <p:nvPr/>
        </p:nvCxnSpPr>
        <p:spPr>
          <a:xfrm flipH="1">
            <a:off x="6139576" y="3645870"/>
            <a:ext cx="2893807" cy="0"/>
          </a:xfrm>
          <a:prstGeom prst="line">
            <a:avLst/>
          </a:prstGeom>
          <a:ln w="12700" cap="rnd">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502C7B4-14F7-9E10-793D-A2E67A9CE3E5}"/>
              </a:ext>
            </a:extLst>
          </p:cNvPr>
          <p:cNvSpPr/>
          <p:nvPr/>
        </p:nvSpPr>
        <p:spPr>
          <a:xfrm>
            <a:off x="6139576" y="3396127"/>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rgbClr val="FF0000"/>
                </a:solidFill>
                <a:latin typeface="Avenir Book" panose="02000503020000020003" pitchFamily="2" charset="0"/>
              </a:rPr>
              <a:t>QKD protocol: establish key A-B</a:t>
            </a:r>
          </a:p>
        </p:txBody>
      </p:sp>
      <p:cxnSp>
        <p:nvCxnSpPr>
          <p:cNvPr id="20" name="Straight Connector 19">
            <a:extLst>
              <a:ext uri="{FF2B5EF4-FFF2-40B4-BE49-F238E27FC236}">
                <a16:creationId xmlns:a16="http://schemas.microsoft.com/office/drawing/2014/main" id="{88C95377-8ED3-4A9C-F1A5-960242EF64CA}"/>
              </a:ext>
            </a:extLst>
          </p:cNvPr>
          <p:cNvCxnSpPr>
            <a:cxnSpLocks/>
          </p:cNvCxnSpPr>
          <p:nvPr/>
        </p:nvCxnSpPr>
        <p:spPr>
          <a:xfrm>
            <a:off x="6139576" y="4101038"/>
            <a:ext cx="2893807" cy="0"/>
          </a:xfrm>
          <a:prstGeom prst="line">
            <a:avLst/>
          </a:prstGeom>
          <a:ln w="12700" cap="rnd">
            <a:solidFill>
              <a:schemeClr val="tx2"/>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64C80C19-70E8-C253-4BEC-AA1FAF6FBF19}"/>
              </a:ext>
            </a:extLst>
          </p:cNvPr>
          <p:cNvSpPr/>
          <p:nvPr/>
        </p:nvSpPr>
        <p:spPr>
          <a:xfrm>
            <a:off x="6111545" y="3852796"/>
            <a:ext cx="2784678" cy="298861"/>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Relay green key encrypted with red key</a:t>
            </a:r>
          </a:p>
        </p:txBody>
      </p:sp>
      <p:grpSp>
        <p:nvGrpSpPr>
          <p:cNvPr id="28" name="Group 27">
            <a:extLst>
              <a:ext uri="{FF2B5EF4-FFF2-40B4-BE49-F238E27FC236}">
                <a16:creationId xmlns:a16="http://schemas.microsoft.com/office/drawing/2014/main" id="{7AAAB89B-2BCF-9D0D-4070-B2796BA1AF42}"/>
              </a:ext>
            </a:extLst>
          </p:cNvPr>
          <p:cNvGrpSpPr/>
          <p:nvPr/>
        </p:nvGrpSpPr>
        <p:grpSpPr>
          <a:xfrm>
            <a:off x="8442105" y="3669276"/>
            <a:ext cx="421562" cy="414659"/>
            <a:chOff x="4964254" y="3707040"/>
            <a:chExt cx="539816" cy="530977"/>
          </a:xfrm>
        </p:grpSpPr>
        <p:sp>
          <p:nvSpPr>
            <p:cNvPr id="27" name="Rounded Rectangle 26">
              <a:extLst>
                <a:ext uri="{FF2B5EF4-FFF2-40B4-BE49-F238E27FC236}">
                  <a16:creationId xmlns:a16="http://schemas.microsoft.com/office/drawing/2014/main" id="{3F32B746-4A4B-548D-1A43-F528F29AB687}"/>
                </a:ext>
              </a:extLst>
            </p:cNvPr>
            <p:cNvSpPr/>
            <p:nvPr/>
          </p:nvSpPr>
          <p:spPr>
            <a:xfrm>
              <a:off x="5013336" y="3903615"/>
              <a:ext cx="435237" cy="316113"/>
            </a:xfrm>
            <a:prstGeom prst="round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2" descr="271,500+ Key Icon Stock Illustrations, Royalty-Free Vector ...">
              <a:extLst>
                <a:ext uri="{FF2B5EF4-FFF2-40B4-BE49-F238E27FC236}">
                  <a16:creationId xmlns:a16="http://schemas.microsoft.com/office/drawing/2014/main" id="{346A9213-51BD-8792-760D-54852B1A3EDF}"/>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64254" y="3707040"/>
              <a:ext cx="372260" cy="24817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 descr="271,500+ Key Icon Stock Illustrations, Royalty-Free Vector ...">
              <a:extLst>
                <a:ext uri="{FF2B5EF4-FFF2-40B4-BE49-F238E27FC236}">
                  <a16:creationId xmlns:a16="http://schemas.microsoft.com/office/drawing/2014/main" id="{2B578480-D86A-13B9-7DF9-EB040A836ACD}"/>
                </a:ext>
              </a:extLst>
            </p:cNvPr>
            <p:cNvPicPr>
              <a:picLocks noChangeAspect="1" noChangeArrowheads="1"/>
            </p:cNvPicPr>
            <p:nvPr/>
          </p:nvPicPr>
          <p:blipFill>
            <a:blip r:embed="rId2">
              <a:clrChange>
                <a:clrFrom>
                  <a:srgbClr val="FFFFFF"/>
                </a:clrFrom>
                <a:clrTo>
                  <a:srgbClr val="FFFFFF">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970670" y="3882417"/>
              <a:ext cx="533400" cy="355600"/>
            </a:xfrm>
            <a:prstGeom prst="rect">
              <a:avLst/>
            </a:prstGeom>
            <a:noFill/>
            <a:extLst>
              <a:ext uri="{909E8E84-426E-40DD-AFC4-6F175D3DCCD1}">
                <a14:hiddenFill xmlns:a14="http://schemas.microsoft.com/office/drawing/2010/main">
                  <a:solidFill>
                    <a:srgbClr val="FFFFFF"/>
                  </a:solidFill>
                </a14:hiddenFill>
              </a:ext>
            </a:extLst>
          </p:spPr>
        </p:pic>
      </p:grpSp>
      <p:pic>
        <p:nvPicPr>
          <p:cNvPr id="29" name="Picture 2" descr="271,500+ Key Icon Stock Illustrations, Royalty-Free Vector ...">
            <a:extLst>
              <a:ext uri="{FF2B5EF4-FFF2-40B4-BE49-F238E27FC236}">
                <a16:creationId xmlns:a16="http://schemas.microsoft.com/office/drawing/2014/main" id="{A14FEEB5-3EAE-FCC8-C4FF-FBE98B86BDC3}"/>
              </a:ext>
            </a:extLst>
          </p:cNvPr>
          <p:cNvPicPr>
            <a:picLocks noChangeAspect="1" noChangeArrowheads="1"/>
          </p:cNvPicPr>
          <p:nvPr/>
        </p:nvPicPr>
        <p:blipFill>
          <a:blip r:embed="rId2">
            <a:clrChange>
              <a:clrFrom>
                <a:srgbClr val="FFFFFF"/>
              </a:clrFrom>
              <a:clrTo>
                <a:srgbClr val="FFFFFF">
                  <a:alpha val="0"/>
                </a:srgbClr>
              </a:clrTo>
            </a:clrChange>
            <a:duotone>
              <a:schemeClr val="accent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057131" y="3330843"/>
            <a:ext cx="533400" cy="35560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BDB61D42-CFB9-10CC-06B8-CC9CE3C2504A}"/>
              </a:ext>
            </a:extLst>
          </p:cNvPr>
          <p:cNvSpPr/>
          <p:nvPr/>
        </p:nvSpPr>
        <p:spPr>
          <a:xfrm>
            <a:off x="575426" y="2075934"/>
            <a:ext cx="11045074" cy="2545493"/>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Tree>
    <p:extLst>
      <p:ext uri="{BB962C8B-B14F-4D97-AF65-F5344CB8AC3E}">
        <p14:creationId xmlns:p14="http://schemas.microsoft.com/office/powerpoint/2010/main" val="42680275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DA034-077D-92FF-4DE4-20C5D7CA3D8D}"/>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9EADE958-C454-4527-678B-67C94673BA2F}"/>
              </a:ext>
            </a:extLst>
          </p:cNvPr>
          <p:cNvSpPr/>
          <p:nvPr/>
        </p:nvSpPr>
        <p:spPr>
          <a:xfrm>
            <a:off x="7597122" y="1952247"/>
            <a:ext cx="2997253"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61" name="Rectangle 60">
            <a:extLst>
              <a:ext uri="{FF2B5EF4-FFF2-40B4-BE49-F238E27FC236}">
                <a16:creationId xmlns:a16="http://schemas.microsoft.com/office/drawing/2014/main" id="{66876FF5-4357-B9F4-E0F4-09BC6E5D74DA}"/>
              </a:ext>
            </a:extLst>
          </p:cNvPr>
          <p:cNvSpPr/>
          <p:nvPr/>
        </p:nvSpPr>
        <p:spPr>
          <a:xfrm>
            <a:off x="1855170" y="1952248"/>
            <a:ext cx="4392846" cy="2755791"/>
          </a:xfrm>
          <a:prstGeom prst="rect">
            <a:avLst/>
          </a:prstGeom>
          <a:solidFill>
            <a:schemeClr val="bg1">
              <a:lumMod val="95000"/>
            </a:schemeClr>
          </a:solid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sp>
        <p:nvSpPr>
          <p:cNvPr id="8" name="Rectangle 7">
            <a:extLst>
              <a:ext uri="{FF2B5EF4-FFF2-40B4-BE49-F238E27FC236}">
                <a16:creationId xmlns:a16="http://schemas.microsoft.com/office/drawing/2014/main" id="{95FD0627-0462-F2B2-462A-F8484C0CCCB9}"/>
              </a:ext>
            </a:extLst>
          </p:cNvPr>
          <p:cNvSpPr/>
          <p:nvPr/>
        </p:nvSpPr>
        <p:spPr>
          <a:xfrm>
            <a:off x="4185666"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14" name="Can 13">
            <a:extLst>
              <a:ext uri="{FF2B5EF4-FFF2-40B4-BE49-F238E27FC236}">
                <a16:creationId xmlns:a16="http://schemas.microsoft.com/office/drawing/2014/main" id="{4A822428-0A59-455A-A8E3-14FEF20979CF}"/>
              </a:ext>
            </a:extLst>
          </p:cNvPr>
          <p:cNvSpPr/>
          <p:nvPr/>
        </p:nvSpPr>
        <p:spPr>
          <a:xfrm>
            <a:off x="5550130"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15" name="Straight Connector 14">
            <a:extLst>
              <a:ext uri="{FF2B5EF4-FFF2-40B4-BE49-F238E27FC236}">
                <a16:creationId xmlns:a16="http://schemas.microsoft.com/office/drawing/2014/main" id="{361A5DC9-C5A9-9CCA-272C-884A56B539A5}"/>
              </a:ext>
            </a:extLst>
          </p:cNvPr>
          <p:cNvCxnSpPr>
            <a:cxnSpLocks/>
            <a:stCxn id="14" idx="2"/>
            <a:endCxn id="8" idx="3"/>
          </p:cNvCxnSpPr>
          <p:nvPr/>
        </p:nvCxnSpPr>
        <p:spPr>
          <a:xfrm flipH="1">
            <a:off x="5259785" y="2861762"/>
            <a:ext cx="290345"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88" name="Rectangle 87">
            <a:extLst>
              <a:ext uri="{FF2B5EF4-FFF2-40B4-BE49-F238E27FC236}">
                <a16:creationId xmlns:a16="http://schemas.microsoft.com/office/drawing/2014/main" id="{FAEAC995-3DA0-8397-3CF3-2088FCAEEDCF}"/>
              </a:ext>
            </a:extLst>
          </p:cNvPr>
          <p:cNvSpPr/>
          <p:nvPr/>
        </p:nvSpPr>
        <p:spPr>
          <a:xfrm>
            <a:off x="8652110" y="2673379"/>
            <a:ext cx="1074119" cy="376766"/>
          </a:xfrm>
          <a:prstGeom prst="rect">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Signing</a:t>
            </a:r>
          </a:p>
          <a:p>
            <a:r>
              <a:rPr lang="en-US" sz="1000" dirty="0">
                <a:solidFill>
                  <a:schemeClr val="tx1"/>
                </a:solidFill>
                <a:latin typeface="Avenir Book" panose="02000503020000020003" pitchFamily="2" charset="0"/>
              </a:rPr>
              <a:t>Key</a:t>
            </a:r>
          </a:p>
        </p:txBody>
      </p:sp>
      <p:sp>
        <p:nvSpPr>
          <p:cNvPr id="91" name="Can 90">
            <a:extLst>
              <a:ext uri="{FF2B5EF4-FFF2-40B4-BE49-F238E27FC236}">
                <a16:creationId xmlns:a16="http://schemas.microsoft.com/office/drawing/2014/main" id="{DF7821D4-DC95-A8B9-329C-43E700A18387}"/>
              </a:ext>
            </a:extLst>
          </p:cNvPr>
          <p:cNvSpPr/>
          <p:nvPr/>
        </p:nvSpPr>
        <p:spPr>
          <a:xfrm>
            <a:off x="7843911" y="2543158"/>
            <a:ext cx="505035" cy="637207"/>
          </a:xfrm>
          <a:prstGeom prst="can">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PSRD</a:t>
            </a:r>
            <a:br>
              <a:rPr lang="en-US" sz="1000" dirty="0">
                <a:solidFill>
                  <a:schemeClr val="tx1"/>
                </a:solidFill>
                <a:latin typeface="Avenir Book" panose="02000503020000020003" pitchFamily="2" charset="0"/>
              </a:rPr>
            </a:br>
            <a:r>
              <a:rPr lang="en-US" sz="1000" dirty="0">
                <a:solidFill>
                  <a:schemeClr val="tx1"/>
                </a:solidFill>
                <a:latin typeface="Avenir Book" panose="02000503020000020003" pitchFamily="2" charset="0"/>
              </a:rPr>
              <a:t>Pool</a:t>
            </a:r>
          </a:p>
        </p:txBody>
      </p:sp>
      <p:cxnSp>
        <p:nvCxnSpPr>
          <p:cNvPr id="92" name="Straight Connector 91">
            <a:extLst>
              <a:ext uri="{FF2B5EF4-FFF2-40B4-BE49-F238E27FC236}">
                <a16:creationId xmlns:a16="http://schemas.microsoft.com/office/drawing/2014/main" id="{BB24C266-47C9-D65F-BE87-36BF4CFE5BC2}"/>
              </a:ext>
            </a:extLst>
          </p:cNvPr>
          <p:cNvCxnSpPr>
            <a:cxnSpLocks/>
            <a:stCxn id="91" idx="4"/>
            <a:endCxn id="88" idx="1"/>
          </p:cNvCxnSpPr>
          <p:nvPr/>
        </p:nvCxnSpPr>
        <p:spPr>
          <a:xfrm>
            <a:off x="8348946" y="2861762"/>
            <a:ext cx="3031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DBD2A2AB-A7A3-8258-6A76-29C3FE2A6388}"/>
              </a:ext>
            </a:extLst>
          </p:cNvPr>
          <p:cNvCxnSpPr>
            <a:cxnSpLocks/>
            <a:stCxn id="91" idx="2"/>
            <a:endCxn id="14" idx="4"/>
          </p:cNvCxnSpPr>
          <p:nvPr/>
        </p:nvCxnSpPr>
        <p:spPr>
          <a:xfrm flipH="1">
            <a:off x="6055165" y="2861762"/>
            <a:ext cx="1788746" cy="0"/>
          </a:xfrm>
          <a:prstGeom prst="line">
            <a:avLst/>
          </a:prstGeom>
          <a:ln w="9525" cap="rnd">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B3C59ACD-3519-EB5D-AABE-BCA9386018E7}"/>
              </a:ext>
            </a:extLst>
          </p:cNvPr>
          <p:cNvCxnSpPr>
            <a:cxnSpLocks/>
            <a:stCxn id="43" idx="3"/>
            <a:endCxn id="56" idx="1"/>
          </p:cNvCxnSpPr>
          <p:nvPr/>
        </p:nvCxnSpPr>
        <p:spPr>
          <a:xfrm>
            <a:off x="5567241" y="4349503"/>
            <a:ext cx="2761476" cy="15722"/>
          </a:xfrm>
          <a:prstGeom prst="line">
            <a:avLst/>
          </a:prstGeom>
          <a:ln w="9525" cap="rnd">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9" name="Rectangle 128">
            <a:extLst>
              <a:ext uri="{FF2B5EF4-FFF2-40B4-BE49-F238E27FC236}">
                <a16:creationId xmlns:a16="http://schemas.microsoft.com/office/drawing/2014/main" id="{2BBC0992-EC6C-4343-D915-76A95A1049F5}"/>
              </a:ext>
            </a:extLst>
          </p:cNvPr>
          <p:cNvSpPr/>
          <p:nvPr/>
        </p:nvSpPr>
        <p:spPr>
          <a:xfrm>
            <a:off x="1746683" y="1673020"/>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Client Carol</a:t>
            </a:r>
          </a:p>
        </p:txBody>
      </p:sp>
      <p:sp>
        <p:nvSpPr>
          <p:cNvPr id="134" name="Rectangle 133">
            <a:extLst>
              <a:ext uri="{FF2B5EF4-FFF2-40B4-BE49-F238E27FC236}">
                <a16:creationId xmlns:a16="http://schemas.microsoft.com/office/drawing/2014/main" id="{8F7E1524-C888-5215-F10A-6D4356D7DC66}"/>
              </a:ext>
            </a:extLst>
          </p:cNvPr>
          <p:cNvSpPr/>
          <p:nvPr/>
        </p:nvSpPr>
        <p:spPr>
          <a:xfrm>
            <a:off x="7482478" y="1666782"/>
            <a:ext cx="1398994"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Hub Hank</a:t>
            </a:r>
          </a:p>
        </p:txBody>
      </p:sp>
      <p:sp>
        <p:nvSpPr>
          <p:cNvPr id="4" name="Rectangle 3">
            <a:extLst>
              <a:ext uri="{FF2B5EF4-FFF2-40B4-BE49-F238E27FC236}">
                <a16:creationId xmlns:a16="http://schemas.microsoft.com/office/drawing/2014/main" id="{6E637A07-03DA-249C-1A5B-2BDD5A39EA6C}"/>
              </a:ext>
            </a:extLst>
          </p:cNvPr>
          <p:cNvSpPr/>
          <p:nvPr/>
        </p:nvSpPr>
        <p:spPr>
          <a:xfrm>
            <a:off x="6188625" y="2844787"/>
            <a:ext cx="2296405"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rgbClr val="FF0000"/>
                </a:solidFill>
                <a:latin typeface="Avenir Book" panose="02000503020000020003" pitchFamily="2" charset="0"/>
              </a:rPr>
              <a:t>DSKE out-of-band protocol</a:t>
            </a:r>
          </a:p>
          <a:p>
            <a:r>
              <a:rPr lang="en-US" sz="800" dirty="0">
                <a:solidFill>
                  <a:srgbClr val="FF0000"/>
                </a:solidFill>
                <a:latin typeface="Avenir Book" panose="02000503020000020003" pitchFamily="2" charset="0"/>
              </a:rPr>
              <a:t>PSRD block</a:t>
            </a:r>
          </a:p>
        </p:txBody>
      </p:sp>
      <p:sp>
        <p:nvSpPr>
          <p:cNvPr id="5" name="Rectangle 4">
            <a:extLst>
              <a:ext uri="{FF2B5EF4-FFF2-40B4-BE49-F238E27FC236}">
                <a16:creationId xmlns:a16="http://schemas.microsoft.com/office/drawing/2014/main" id="{54B6B383-1AAB-A317-D859-C2390AF4DA5C}"/>
              </a:ext>
            </a:extLst>
          </p:cNvPr>
          <p:cNvSpPr/>
          <p:nvPr/>
        </p:nvSpPr>
        <p:spPr>
          <a:xfrm>
            <a:off x="6201529" y="4399834"/>
            <a:ext cx="2584366" cy="376766"/>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DSKE in-band protocol</a:t>
            </a:r>
          </a:p>
          <a:p>
            <a:r>
              <a:rPr lang="en-US" sz="800" dirty="0">
                <a:solidFill>
                  <a:schemeClr val="accent6">
                    <a:lumMod val="75000"/>
                  </a:schemeClr>
                </a:solidFill>
                <a:latin typeface="Avenir Book" panose="02000503020000020003" pitchFamily="2" charset="0"/>
              </a:rPr>
              <a:t>Signed DSKE protocol message</a:t>
            </a:r>
          </a:p>
          <a:p>
            <a:r>
              <a:rPr lang="en-US" sz="800" dirty="0">
                <a:solidFill>
                  <a:schemeClr val="accent6">
                    <a:lumMod val="75000"/>
                  </a:schemeClr>
                </a:solidFill>
                <a:latin typeface="Avenir Book" panose="02000503020000020003" pitchFamily="2" charset="0"/>
              </a:rPr>
              <a:t>Signing key meta-data</a:t>
            </a:r>
          </a:p>
        </p:txBody>
      </p:sp>
      <p:sp>
        <p:nvSpPr>
          <p:cNvPr id="6" name="Rounded Rectangle 5">
            <a:extLst>
              <a:ext uri="{FF2B5EF4-FFF2-40B4-BE49-F238E27FC236}">
                <a16:creationId xmlns:a16="http://schemas.microsoft.com/office/drawing/2014/main" id="{CD3FFFDA-CAD8-21C2-32B2-EE7AAFD317DD}"/>
              </a:ext>
            </a:extLst>
          </p:cNvPr>
          <p:cNvSpPr/>
          <p:nvPr/>
        </p:nvSpPr>
        <p:spPr>
          <a:xfrm>
            <a:off x="7798961" y="2064330"/>
            <a:ext cx="563078" cy="305205"/>
          </a:xfrm>
          <a:prstGeom prst="roundRect">
            <a:avLst>
              <a:gd name="adj" fmla="val 50000"/>
            </a:avLst>
          </a:prstGeom>
          <a:solidFill>
            <a:schemeClr val="accent2">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RNG</a:t>
            </a:r>
          </a:p>
        </p:txBody>
      </p:sp>
      <p:cxnSp>
        <p:nvCxnSpPr>
          <p:cNvPr id="10" name="Straight Connector 9">
            <a:extLst>
              <a:ext uri="{FF2B5EF4-FFF2-40B4-BE49-F238E27FC236}">
                <a16:creationId xmlns:a16="http://schemas.microsoft.com/office/drawing/2014/main" id="{3DBB3E00-285E-CCA0-29CA-BF9A5F560266}"/>
              </a:ext>
            </a:extLst>
          </p:cNvPr>
          <p:cNvCxnSpPr>
            <a:cxnSpLocks/>
          </p:cNvCxnSpPr>
          <p:nvPr/>
        </p:nvCxnSpPr>
        <p:spPr>
          <a:xfrm>
            <a:off x="8078799" y="2372068"/>
            <a:ext cx="0" cy="179937"/>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7" name="Rounded Rectangle 16">
            <a:extLst>
              <a:ext uri="{FF2B5EF4-FFF2-40B4-BE49-F238E27FC236}">
                <a16:creationId xmlns:a16="http://schemas.microsoft.com/office/drawing/2014/main" id="{141CFB46-9A9F-AD62-4066-823DC2507AE5}"/>
              </a:ext>
            </a:extLst>
          </p:cNvPr>
          <p:cNvSpPr/>
          <p:nvPr/>
        </p:nvSpPr>
        <p:spPr>
          <a:xfrm>
            <a:off x="4185666" y="3411190"/>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Sign</a:t>
            </a:r>
          </a:p>
        </p:txBody>
      </p:sp>
      <p:sp>
        <p:nvSpPr>
          <p:cNvPr id="19" name="Rectangle 18">
            <a:extLst>
              <a:ext uri="{FF2B5EF4-FFF2-40B4-BE49-F238E27FC236}">
                <a16:creationId xmlns:a16="http://schemas.microsoft.com/office/drawing/2014/main" id="{98B7CC85-B55B-24AF-7FFB-4EE60DD3B178}"/>
              </a:ext>
            </a:extLst>
          </p:cNvPr>
          <p:cNvSpPr/>
          <p:nvPr/>
        </p:nvSpPr>
        <p:spPr>
          <a:xfrm>
            <a:off x="2091725" y="3411191"/>
            <a:ext cx="1715977" cy="376766"/>
          </a:xfrm>
          <a:prstGeom prst="rect">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Unsigned</a:t>
            </a:r>
          </a:p>
          <a:p>
            <a:r>
              <a:rPr lang="en-US" sz="1000" dirty="0">
                <a:solidFill>
                  <a:schemeClr val="tx1"/>
                </a:solidFill>
                <a:latin typeface="Avenir Book" panose="02000503020000020003" pitchFamily="2" charset="0"/>
              </a:rPr>
              <a:t>DSKE protocol message</a:t>
            </a:r>
          </a:p>
        </p:txBody>
      </p:sp>
      <p:cxnSp>
        <p:nvCxnSpPr>
          <p:cNvPr id="20" name="Straight Connector 19">
            <a:extLst>
              <a:ext uri="{FF2B5EF4-FFF2-40B4-BE49-F238E27FC236}">
                <a16:creationId xmlns:a16="http://schemas.microsoft.com/office/drawing/2014/main" id="{FCE47D86-308F-1134-6809-215CA4B8AFA4}"/>
              </a:ext>
            </a:extLst>
          </p:cNvPr>
          <p:cNvCxnSpPr>
            <a:cxnSpLocks/>
            <a:stCxn id="8" idx="2"/>
            <a:endCxn id="17" idx="0"/>
          </p:cNvCxnSpPr>
          <p:nvPr/>
        </p:nvCxnSpPr>
        <p:spPr>
          <a:xfrm flipH="1">
            <a:off x="4720263" y="3050145"/>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C26A62C-624F-F999-8B74-C78006870A1C}"/>
              </a:ext>
            </a:extLst>
          </p:cNvPr>
          <p:cNvCxnSpPr>
            <a:cxnSpLocks/>
            <a:stCxn id="19" idx="3"/>
            <a:endCxn id="17" idx="1"/>
          </p:cNvCxnSpPr>
          <p:nvPr/>
        </p:nvCxnSpPr>
        <p:spPr>
          <a:xfrm>
            <a:off x="3807702" y="3599574"/>
            <a:ext cx="377964" cy="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ounded Rectangle 45">
            <a:extLst>
              <a:ext uri="{FF2B5EF4-FFF2-40B4-BE49-F238E27FC236}">
                <a16:creationId xmlns:a16="http://schemas.microsoft.com/office/drawing/2014/main" id="{62A123A0-0CFC-6983-23F4-C540E309FA78}"/>
              </a:ext>
            </a:extLst>
          </p:cNvPr>
          <p:cNvSpPr/>
          <p:nvPr/>
        </p:nvSpPr>
        <p:spPr>
          <a:xfrm>
            <a:off x="8657036" y="3426911"/>
            <a:ext cx="1069193" cy="376767"/>
          </a:xfrm>
          <a:prstGeom prst="roundRect">
            <a:avLst>
              <a:gd name="adj" fmla="val 50000"/>
            </a:avLst>
          </a:prstGeom>
          <a:solidFill>
            <a:schemeClr val="tx2">
              <a:lumMod val="10000"/>
              <a:lumOff val="9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Avenir Book" panose="02000503020000020003" pitchFamily="2" charset="0"/>
              </a:rPr>
              <a:t>Check</a:t>
            </a:r>
          </a:p>
          <a:p>
            <a:pPr algn="ctr"/>
            <a:r>
              <a:rPr lang="en-US" sz="1000" dirty="0">
                <a:solidFill>
                  <a:schemeClr val="tx1"/>
                </a:solidFill>
                <a:latin typeface="Avenir Book" panose="02000503020000020003" pitchFamily="2" charset="0"/>
              </a:rPr>
              <a:t>Signature</a:t>
            </a:r>
          </a:p>
        </p:txBody>
      </p:sp>
      <p:cxnSp>
        <p:nvCxnSpPr>
          <p:cNvPr id="47" name="Straight Connector 46">
            <a:extLst>
              <a:ext uri="{FF2B5EF4-FFF2-40B4-BE49-F238E27FC236}">
                <a16:creationId xmlns:a16="http://schemas.microsoft.com/office/drawing/2014/main" id="{49E64192-3DF5-B2EC-3B61-21B276A89AB6}"/>
              </a:ext>
            </a:extLst>
          </p:cNvPr>
          <p:cNvCxnSpPr>
            <a:cxnSpLocks/>
          </p:cNvCxnSpPr>
          <p:nvPr/>
        </p:nvCxnSpPr>
        <p:spPr>
          <a:xfrm flipH="1">
            <a:off x="9189169" y="3055534"/>
            <a:ext cx="2463" cy="361045"/>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53" name="Group 52">
            <a:extLst>
              <a:ext uri="{FF2B5EF4-FFF2-40B4-BE49-F238E27FC236}">
                <a16:creationId xmlns:a16="http://schemas.microsoft.com/office/drawing/2014/main" id="{2E8295A7-1057-07DF-1E3E-8DA7DFDB49C0}"/>
              </a:ext>
            </a:extLst>
          </p:cNvPr>
          <p:cNvGrpSpPr/>
          <p:nvPr/>
        </p:nvGrpSpPr>
        <p:grpSpPr>
          <a:xfrm>
            <a:off x="3851264" y="4161120"/>
            <a:ext cx="1715977" cy="376766"/>
            <a:chOff x="3769116" y="3217380"/>
            <a:chExt cx="1715977" cy="376766"/>
          </a:xfrm>
        </p:grpSpPr>
        <p:sp>
          <p:nvSpPr>
            <p:cNvPr id="43" name="Rectangle 42">
              <a:extLst>
                <a:ext uri="{FF2B5EF4-FFF2-40B4-BE49-F238E27FC236}">
                  <a16:creationId xmlns:a16="http://schemas.microsoft.com/office/drawing/2014/main" id="{2409DD55-8569-7F6F-19F2-FF7595F21B30}"/>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2052"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993FECF-467E-488D-3FDB-A120B9ECD183}"/>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53">
            <a:extLst>
              <a:ext uri="{FF2B5EF4-FFF2-40B4-BE49-F238E27FC236}">
                <a16:creationId xmlns:a16="http://schemas.microsoft.com/office/drawing/2014/main" id="{99066C00-1D09-688E-D6AA-5E610AC6D0A8}"/>
              </a:ext>
            </a:extLst>
          </p:cNvPr>
          <p:cNvGrpSpPr/>
          <p:nvPr/>
        </p:nvGrpSpPr>
        <p:grpSpPr>
          <a:xfrm>
            <a:off x="8328717" y="4176842"/>
            <a:ext cx="1715977" cy="376766"/>
            <a:chOff x="3769116" y="3217380"/>
            <a:chExt cx="1715977" cy="376766"/>
          </a:xfrm>
        </p:grpSpPr>
        <p:sp>
          <p:nvSpPr>
            <p:cNvPr id="56" name="Rectangle 55">
              <a:extLst>
                <a:ext uri="{FF2B5EF4-FFF2-40B4-BE49-F238E27FC236}">
                  <a16:creationId xmlns:a16="http://schemas.microsoft.com/office/drawing/2014/main" id="{08C66324-E435-E2E4-9893-45690AB712DB}"/>
                </a:ext>
              </a:extLst>
            </p:cNvPr>
            <p:cNvSpPr/>
            <p:nvPr/>
          </p:nvSpPr>
          <p:spPr>
            <a:xfrm>
              <a:off x="3769116" y="3217380"/>
              <a:ext cx="1715977" cy="376766"/>
            </a:xfrm>
            <a:prstGeom prst="rect">
              <a:avLst/>
            </a:prstGeom>
            <a:solidFill>
              <a:schemeClr val="accent3">
                <a:lumMod val="20000"/>
                <a:lumOff val="80000"/>
              </a:schemeClr>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000" dirty="0">
                  <a:solidFill>
                    <a:schemeClr val="tx1"/>
                  </a:solidFill>
                  <a:latin typeface="Avenir Book" panose="02000503020000020003" pitchFamily="2" charset="0"/>
                </a:rPr>
                <a:t>Signed</a:t>
              </a:r>
            </a:p>
            <a:p>
              <a:r>
                <a:rPr lang="en-US" sz="1000" dirty="0">
                  <a:solidFill>
                    <a:schemeClr val="tx1"/>
                  </a:solidFill>
                  <a:latin typeface="Avenir Book" panose="02000503020000020003" pitchFamily="2" charset="0"/>
                </a:rPr>
                <a:t>DSKE protocol message</a:t>
              </a:r>
            </a:p>
          </p:txBody>
        </p:sp>
        <p:pic>
          <p:nvPicPr>
            <p:cNvPr id="57" name="Picture 4" descr="illustrations, cliparts, dessins animés et icônes de icône de qualité, étiquette de ruban de marque de contrôle certifiée. vector produit premium certifié ou meilleur choix recommandé prix et la garantie approuvé timbre certificat - seal icon">
              <a:extLst>
                <a:ext uri="{FF2B5EF4-FFF2-40B4-BE49-F238E27FC236}">
                  <a16:creationId xmlns:a16="http://schemas.microsoft.com/office/drawing/2014/main" id="{C2BFAA59-AB23-F674-FE4E-525EF462FC8D}"/>
                </a:ext>
              </a:extLst>
            </p:cNvPr>
            <p:cNvPicPr>
              <a:picLocks noChangeAspect="1" noChangeArrowheads="1"/>
            </p:cNvPicPr>
            <p:nvPr/>
          </p:nvPicPr>
          <p:blipFill rotWithShape="1">
            <a:blip r:embed="rId2">
              <a:clrChange>
                <a:clrFrom>
                  <a:srgbClr val="FFFFFF"/>
                </a:clrFrom>
                <a:clrTo>
                  <a:srgbClr val="FFFFFF">
                    <a:alpha val="0"/>
                  </a:srgbClr>
                </a:clrTo>
              </a:clrChange>
              <a:duotone>
                <a:schemeClr val="accent3">
                  <a:shade val="45000"/>
                  <a:satMod val="135000"/>
                </a:schemeClr>
                <a:prstClr val="white"/>
              </a:duotone>
              <a:extLst>
                <a:ext uri="{28A0092B-C50C-407E-A947-70E740481C1C}">
                  <a14:useLocalDpi xmlns:a14="http://schemas.microsoft.com/office/drawing/2010/main" val="0"/>
                </a:ext>
              </a:extLst>
            </a:blip>
            <a:srcRect l="22635" t="14783" r="23749" b="11435"/>
            <a:stretch>
              <a:fillRect/>
            </a:stretch>
          </p:blipFill>
          <p:spPr bwMode="auto">
            <a:xfrm>
              <a:off x="5277728" y="3294433"/>
              <a:ext cx="173778" cy="239136"/>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58" name="Straight Connector 57">
            <a:extLst>
              <a:ext uri="{FF2B5EF4-FFF2-40B4-BE49-F238E27FC236}">
                <a16:creationId xmlns:a16="http://schemas.microsoft.com/office/drawing/2014/main" id="{1CFDAEC7-74B1-F88F-3B6D-CEC552ACA9A3}"/>
              </a:ext>
            </a:extLst>
          </p:cNvPr>
          <p:cNvCxnSpPr>
            <a:cxnSpLocks/>
          </p:cNvCxnSpPr>
          <p:nvPr/>
        </p:nvCxnSpPr>
        <p:spPr>
          <a:xfrm flipV="1">
            <a:off x="9186706" y="3800075"/>
            <a:ext cx="0" cy="23429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3" name="Rectangle 62">
            <a:extLst>
              <a:ext uri="{FF2B5EF4-FFF2-40B4-BE49-F238E27FC236}">
                <a16:creationId xmlns:a16="http://schemas.microsoft.com/office/drawing/2014/main" id="{2D278446-FF2E-2F77-7A19-E4C53128184E}"/>
              </a:ext>
            </a:extLst>
          </p:cNvPr>
          <p:cNvSpPr/>
          <p:nvPr/>
        </p:nvSpPr>
        <p:spPr>
          <a:xfrm>
            <a:off x="575426" y="1458097"/>
            <a:ext cx="11045074" cy="3726884"/>
          </a:xfrm>
          <a:prstGeom prst="rect">
            <a:avLst/>
          </a:prstGeom>
          <a:noFill/>
          <a:ln w="9525">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tx1"/>
              </a:solidFill>
              <a:latin typeface="Avenir Book" panose="02000503020000020003" pitchFamily="2" charset="0"/>
            </a:endParaRPr>
          </a:p>
        </p:txBody>
      </p:sp>
      <p:cxnSp>
        <p:nvCxnSpPr>
          <p:cNvPr id="64" name="Straight Connector 63">
            <a:extLst>
              <a:ext uri="{FF2B5EF4-FFF2-40B4-BE49-F238E27FC236}">
                <a16:creationId xmlns:a16="http://schemas.microsoft.com/office/drawing/2014/main" id="{4B60F00D-36FC-EA15-D541-6D9178964C42}"/>
              </a:ext>
            </a:extLst>
          </p:cNvPr>
          <p:cNvCxnSpPr>
            <a:cxnSpLocks/>
          </p:cNvCxnSpPr>
          <p:nvPr/>
        </p:nvCxnSpPr>
        <p:spPr>
          <a:xfrm>
            <a:off x="5492635" y="3230667"/>
            <a:ext cx="0" cy="1007506"/>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66" name="Rectangle 65">
            <a:extLst>
              <a:ext uri="{FF2B5EF4-FFF2-40B4-BE49-F238E27FC236}">
                <a16:creationId xmlns:a16="http://schemas.microsoft.com/office/drawing/2014/main" id="{2BC639C1-D24C-4C48-A6E9-E90F02A9247A}"/>
              </a:ext>
            </a:extLst>
          </p:cNvPr>
          <p:cNvSpPr/>
          <p:nvPr/>
        </p:nvSpPr>
        <p:spPr>
          <a:xfrm>
            <a:off x="4636775" y="3865010"/>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cxnSp>
        <p:nvCxnSpPr>
          <p:cNvPr id="68" name="Straight Connector 67">
            <a:extLst>
              <a:ext uri="{FF2B5EF4-FFF2-40B4-BE49-F238E27FC236}">
                <a16:creationId xmlns:a16="http://schemas.microsoft.com/office/drawing/2014/main" id="{2B633F8F-4CF4-E768-B9C1-652BD86448B7}"/>
              </a:ext>
            </a:extLst>
          </p:cNvPr>
          <p:cNvCxnSpPr>
            <a:cxnSpLocks/>
          </p:cNvCxnSpPr>
          <p:nvPr/>
        </p:nvCxnSpPr>
        <p:spPr>
          <a:xfrm>
            <a:off x="5048482" y="3058998"/>
            <a:ext cx="0" cy="17166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9A98E534-8326-DECF-F5B3-877C40C0C4DC}"/>
              </a:ext>
            </a:extLst>
          </p:cNvPr>
          <p:cNvCxnSpPr>
            <a:cxnSpLocks/>
          </p:cNvCxnSpPr>
          <p:nvPr/>
        </p:nvCxnSpPr>
        <p:spPr>
          <a:xfrm>
            <a:off x="5048482" y="3230667"/>
            <a:ext cx="440219"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B62F2FF9-E03B-9F35-A204-4B5A9FCF7984}"/>
              </a:ext>
            </a:extLst>
          </p:cNvPr>
          <p:cNvSpPr/>
          <p:nvPr/>
        </p:nvSpPr>
        <p:spPr>
          <a:xfrm>
            <a:off x="5444316" y="3872561"/>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cxnSp>
        <p:nvCxnSpPr>
          <p:cNvPr id="77" name="Straight Connector 76">
            <a:extLst>
              <a:ext uri="{FF2B5EF4-FFF2-40B4-BE49-F238E27FC236}">
                <a16:creationId xmlns:a16="http://schemas.microsoft.com/office/drawing/2014/main" id="{758708F9-A777-C74D-3AE1-B0187A061AD3}"/>
              </a:ext>
            </a:extLst>
          </p:cNvPr>
          <p:cNvCxnSpPr>
            <a:cxnSpLocks/>
          </p:cNvCxnSpPr>
          <p:nvPr/>
        </p:nvCxnSpPr>
        <p:spPr>
          <a:xfrm>
            <a:off x="4694666"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4E3580B5-A968-3EF9-4401-1FB75FD58FBA}"/>
              </a:ext>
            </a:extLst>
          </p:cNvPr>
          <p:cNvCxnSpPr>
            <a:cxnSpLocks/>
          </p:cNvCxnSpPr>
          <p:nvPr/>
        </p:nvCxnSpPr>
        <p:spPr>
          <a:xfrm>
            <a:off x="5398387" y="4037659"/>
            <a:ext cx="0" cy="196600"/>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1DB12483-F356-623E-FF8B-FAE05223EEC3}"/>
              </a:ext>
            </a:extLst>
          </p:cNvPr>
          <p:cNvCxnSpPr>
            <a:cxnSpLocks/>
          </p:cNvCxnSpPr>
          <p:nvPr/>
        </p:nvCxnSpPr>
        <p:spPr>
          <a:xfrm>
            <a:off x="4692008" y="3787957"/>
            <a:ext cx="0" cy="245939"/>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CCC5DBC3-57F2-7046-1ACD-BE2334B9EA0F}"/>
              </a:ext>
            </a:extLst>
          </p:cNvPr>
          <p:cNvCxnSpPr>
            <a:cxnSpLocks/>
          </p:cNvCxnSpPr>
          <p:nvPr/>
        </p:nvCxnSpPr>
        <p:spPr>
          <a:xfrm>
            <a:off x="9884337" y="4038600"/>
            <a:ext cx="0" cy="191426"/>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5E8A3D77-71E1-5DCE-285A-C4D2E2730948}"/>
              </a:ext>
            </a:extLst>
          </p:cNvPr>
          <p:cNvCxnSpPr>
            <a:cxnSpLocks/>
          </p:cNvCxnSpPr>
          <p:nvPr/>
        </p:nvCxnSpPr>
        <p:spPr>
          <a:xfrm>
            <a:off x="9932684" y="2463800"/>
            <a:ext cx="0" cy="176893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99" name="Straight Connector 98">
            <a:extLst>
              <a:ext uri="{FF2B5EF4-FFF2-40B4-BE49-F238E27FC236}">
                <a16:creationId xmlns:a16="http://schemas.microsoft.com/office/drawing/2014/main" id="{D4D99F20-1AC5-9B3E-0E92-F451493E9A8C}"/>
              </a:ext>
            </a:extLst>
          </p:cNvPr>
          <p:cNvCxnSpPr>
            <a:cxnSpLocks/>
          </p:cNvCxnSpPr>
          <p:nvPr/>
        </p:nvCxnSpPr>
        <p:spPr>
          <a:xfrm>
            <a:off x="9186705" y="4033386"/>
            <a:ext cx="70178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8468B304-5862-AE31-67C2-0CC36DAE955F}"/>
              </a:ext>
            </a:extLst>
          </p:cNvPr>
          <p:cNvCxnSpPr>
            <a:cxnSpLocks/>
          </p:cNvCxnSpPr>
          <p:nvPr/>
        </p:nvCxnSpPr>
        <p:spPr>
          <a:xfrm>
            <a:off x="8485030" y="2466945"/>
            <a:ext cx="0" cy="377842"/>
          </a:xfrm>
          <a:prstGeom prst="line">
            <a:avLst/>
          </a:prstGeom>
          <a:ln w="9525" cap="rnd">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170473A2-7951-1F39-F477-6694675B00CF}"/>
              </a:ext>
            </a:extLst>
          </p:cNvPr>
          <p:cNvCxnSpPr>
            <a:cxnSpLocks/>
          </p:cNvCxnSpPr>
          <p:nvPr/>
        </p:nvCxnSpPr>
        <p:spPr>
          <a:xfrm>
            <a:off x="8485030" y="2462712"/>
            <a:ext cx="1446370" cy="0"/>
          </a:xfrm>
          <a:prstGeom prst="line">
            <a:avLst/>
          </a:prstGeom>
          <a:ln w="9525" cap="rnd">
            <a:solidFill>
              <a:schemeClr val="tx1"/>
            </a:solidFill>
            <a:tailEnd type="none"/>
          </a:ln>
        </p:spPr>
        <p:style>
          <a:lnRef idx="2">
            <a:schemeClr val="accent1"/>
          </a:lnRef>
          <a:fillRef idx="0">
            <a:schemeClr val="accent1"/>
          </a:fillRef>
          <a:effectRef idx="1">
            <a:schemeClr val="accent1"/>
          </a:effectRef>
          <a:fontRef idx="minor">
            <a:schemeClr val="tx1"/>
          </a:fontRef>
        </p:style>
      </p:cxnSp>
      <p:sp>
        <p:nvSpPr>
          <p:cNvPr id="115" name="Rectangle 114">
            <a:extLst>
              <a:ext uri="{FF2B5EF4-FFF2-40B4-BE49-F238E27FC236}">
                <a16:creationId xmlns:a16="http://schemas.microsoft.com/office/drawing/2014/main" id="{AC5E4E35-6B60-0E93-68C0-427A8DC0FA9E}"/>
              </a:ext>
            </a:extLst>
          </p:cNvPr>
          <p:cNvSpPr/>
          <p:nvPr/>
        </p:nvSpPr>
        <p:spPr>
          <a:xfrm>
            <a:off x="9124380" y="3870994"/>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Signature</a:t>
            </a:r>
          </a:p>
        </p:txBody>
      </p:sp>
      <p:sp>
        <p:nvSpPr>
          <p:cNvPr id="116" name="Rectangle 115">
            <a:extLst>
              <a:ext uri="{FF2B5EF4-FFF2-40B4-BE49-F238E27FC236}">
                <a16:creationId xmlns:a16="http://schemas.microsoft.com/office/drawing/2014/main" id="{A8CE6DF4-CE75-B819-A910-22FEE34DFE11}"/>
              </a:ext>
            </a:extLst>
          </p:cNvPr>
          <p:cNvSpPr/>
          <p:nvPr/>
        </p:nvSpPr>
        <p:spPr>
          <a:xfrm>
            <a:off x="9877057" y="3878545"/>
            <a:ext cx="712949" cy="179868"/>
          </a:xfrm>
          <a:prstGeom prst="rect">
            <a:avLst/>
          </a:prstGeom>
          <a:noFill/>
          <a:ln w="952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800" dirty="0">
                <a:solidFill>
                  <a:schemeClr val="accent6">
                    <a:lumMod val="75000"/>
                  </a:schemeClr>
                </a:solidFill>
                <a:latin typeface="Avenir Book" panose="02000503020000020003" pitchFamily="2" charset="0"/>
              </a:rPr>
              <a:t>Signing key</a:t>
            </a:r>
          </a:p>
          <a:p>
            <a:r>
              <a:rPr lang="en-US" sz="800" dirty="0">
                <a:solidFill>
                  <a:schemeClr val="accent6">
                    <a:lumMod val="75000"/>
                  </a:schemeClr>
                </a:solidFill>
                <a:latin typeface="Avenir Book" panose="02000503020000020003" pitchFamily="2" charset="0"/>
              </a:rPr>
              <a:t>meta-data</a:t>
            </a:r>
          </a:p>
        </p:txBody>
      </p:sp>
    </p:spTree>
    <p:extLst>
      <p:ext uri="{BB962C8B-B14F-4D97-AF65-F5344CB8AC3E}">
        <p14:creationId xmlns:p14="http://schemas.microsoft.com/office/powerpoint/2010/main" val="3347430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3536</TotalTime>
  <Words>461</Words>
  <Application>Microsoft Macintosh PowerPoint</Application>
  <PresentationFormat>Widescreen</PresentationFormat>
  <Paragraphs>274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Aptos</vt:lpstr>
      <vt:lpstr>Aptos Display</vt:lpstr>
      <vt:lpstr>Arial</vt:lpstr>
      <vt:lpstr>Avenir Book</vt:lpstr>
      <vt:lpstr>AVENIR LIGHT OBLIQUE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Bruno Rijsman</dc:creator>
  <cp:lastModifiedBy>Bruno Rijsman</cp:lastModifiedBy>
  <cp:revision>165</cp:revision>
  <dcterms:created xsi:type="dcterms:W3CDTF">2025-09-02T17:02:45Z</dcterms:created>
  <dcterms:modified xsi:type="dcterms:W3CDTF">2025-10-19T13:28:13Z</dcterms:modified>
</cp:coreProperties>
</file>