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61" r:id="rId3"/>
    <p:sldId id="262" r:id="rId4"/>
    <p:sldId id="263" r:id="rId5"/>
    <p:sldId id="256" r:id="rId6"/>
    <p:sldId id="264" r:id="rId7"/>
    <p:sldId id="265" r:id="rId8"/>
    <p:sldId id="266" r:id="rId9"/>
    <p:sldId id="267" r:id="rId10"/>
    <p:sldId id="257" r:id="rId11"/>
    <p:sldId id="2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0"/>
    <p:restoredTop sz="94718"/>
  </p:normalViewPr>
  <p:slideViewPr>
    <p:cSldViewPr snapToGrid="0">
      <p:cViewPr>
        <p:scale>
          <a:sx n="96" d="100"/>
          <a:sy n="96" d="100"/>
        </p:scale>
        <p:origin x="-21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11</a:t>
            </a:fld>
            <a:endParaRPr lang="en-US"/>
          </a:p>
        </p:txBody>
      </p:sp>
    </p:spTree>
    <p:extLst>
      <p:ext uri="{BB962C8B-B14F-4D97-AF65-F5344CB8AC3E}">
        <p14:creationId xmlns:p14="http://schemas.microsoft.com/office/powerpoint/2010/main" val="240560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12</a:t>
            </a:fld>
            <a:endParaRPr lang="en-US"/>
          </a:p>
        </p:txBody>
      </p:sp>
    </p:spTree>
    <p:extLst>
      <p:ext uri="{BB962C8B-B14F-4D97-AF65-F5344CB8AC3E}">
        <p14:creationId xmlns:p14="http://schemas.microsoft.com/office/powerpoint/2010/main" val="13324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F0633-4E9F-3F50-A178-7A7CC01BFBB8}"/>
              </a:ext>
            </a:extLst>
          </p:cNvPr>
          <p:cNvPicPr>
            <a:picLocks noChangeAspect="1"/>
          </p:cNvPicPr>
          <p:nvPr/>
        </p:nvPicPr>
        <p:blipFill>
          <a:blip r:embed="rId2"/>
          <a:stretch>
            <a:fillRect/>
          </a:stretch>
        </p:blipFill>
        <p:spPr>
          <a:xfrm>
            <a:off x="3536950" y="969878"/>
            <a:ext cx="4514850" cy="4726071"/>
          </a:xfrm>
          <a:prstGeom prst="rect">
            <a:avLst/>
          </a:prstGeom>
        </p:spPr>
      </p:pic>
      <p:sp>
        <p:nvSpPr>
          <p:cNvPr id="3" name="Rectangle 2">
            <a:extLst>
              <a:ext uri="{FF2B5EF4-FFF2-40B4-BE49-F238E27FC236}">
                <a16:creationId xmlns:a16="http://schemas.microsoft.com/office/drawing/2014/main" id="{A81F20AD-2360-D971-FB88-B3E54533EBF2}"/>
              </a:ext>
            </a:extLst>
          </p:cNvPr>
          <p:cNvSpPr/>
          <p:nvPr/>
        </p:nvSpPr>
        <p:spPr>
          <a:xfrm>
            <a:off x="575426" y="736600"/>
            <a:ext cx="11045074" cy="537210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396E23AC-4A57-3756-074F-9A0E9C28857B}"/>
              </a:ext>
            </a:extLst>
          </p:cNvPr>
          <p:cNvSpPr/>
          <p:nvPr/>
        </p:nvSpPr>
        <p:spPr>
          <a:xfrm>
            <a:off x="584200" y="5480049"/>
            <a:ext cx="9347200"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000" dirty="0">
                <a:solidFill>
                  <a:schemeClr val="tx1"/>
                </a:solidFill>
                <a:latin typeface="Avenir Book" panose="02000503020000020003" pitchFamily="2" charset="0"/>
              </a:rPr>
              <a:t>Source: “Quantum Threat Timeline Report 2024 Executive Summary”, Global </a:t>
            </a:r>
            <a:r>
              <a:rPr lang="en-US" sz="1000">
                <a:solidFill>
                  <a:schemeClr val="tx1"/>
                </a:solidFill>
                <a:latin typeface="Avenir Book" panose="02000503020000020003" pitchFamily="2" charset="0"/>
              </a:rPr>
              <a:t>Risk Institute</a:t>
            </a: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439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B979A-C805-35D2-A1D3-64684584D764}"/>
            </a:ext>
          </a:extLst>
        </p:cNvPr>
        <p:cNvGrpSpPr/>
        <p:nvPr/>
      </p:nvGrpSpPr>
      <p:grpSpPr>
        <a:xfrm>
          <a:off x="0" y="0"/>
          <a:ext cx="0" cy="0"/>
          <a:chOff x="0" y="0"/>
          <a:chExt cx="0" cy="0"/>
        </a:xfrm>
      </p:grpSpPr>
      <p:sp>
        <p:nvSpPr>
          <p:cNvPr id="261" name="Rectangle 260">
            <a:extLst>
              <a:ext uri="{FF2B5EF4-FFF2-40B4-BE49-F238E27FC236}">
                <a16:creationId xmlns:a16="http://schemas.microsoft.com/office/drawing/2014/main" id="{17B531D5-CBB9-04A8-021B-912F9A17584B}"/>
              </a:ext>
            </a:extLst>
          </p:cNvPr>
          <p:cNvSpPr/>
          <p:nvPr/>
        </p:nvSpPr>
        <p:spPr>
          <a:xfrm>
            <a:off x="573463" y="548240"/>
            <a:ext cx="11045074" cy="576152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 name="Group 5">
            <a:extLst>
              <a:ext uri="{FF2B5EF4-FFF2-40B4-BE49-F238E27FC236}">
                <a16:creationId xmlns:a16="http://schemas.microsoft.com/office/drawing/2014/main" id="{2AB28709-8751-313C-CD3D-CC16E51844CE}"/>
              </a:ext>
            </a:extLst>
          </p:cNvPr>
          <p:cNvGrpSpPr/>
          <p:nvPr/>
        </p:nvGrpSpPr>
        <p:grpSpPr>
          <a:xfrm>
            <a:off x="2433619" y="692551"/>
            <a:ext cx="8214328" cy="5618925"/>
            <a:chOff x="2734408" y="490951"/>
            <a:chExt cx="7606655" cy="5203253"/>
          </a:xfrm>
        </p:grpSpPr>
        <p:sp>
          <p:nvSpPr>
            <p:cNvPr id="58" name="Rectangle 57">
              <a:extLst>
                <a:ext uri="{FF2B5EF4-FFF2-40B4-BE49-F238E27FC236}">
                  <a16:creationId xmlns:a16="http://schemas.microsoft.com/office/drawing/2014/main" id="{31600819-1610-B396-6A0F-C528D0C0CD8A}"/>
                </a:ext>
              </a:extLst>
            </p:cNvPr>
            <p:cNvSpPr/>
            <p:nvPr/>
          </p:nvSpPr>
          <p:spPr>
            <a:xfrm>
              <a:off x="2786906"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39" name="Group 38">
              <a:extLst>
                <a:ext uri="{FF2B5EF4-FFF2-40B4-BE49-F238E27FC236}">
                  <a16:creationId xmlns:a16="http://schemas.microsoft.com/office/drawing/2014/main" id="{D659F2FF-A174-8190-FD4B-539586331588}"/>
                </a:ext>
              </a:extLst>
            </p:cNvPr>
            <p:cNvGrpSpPr/>
            <p:nvPr/>
          </p:nvGrpSpPr>
          <p:grpSpPr>
            <a:xfrm>
              <a:off x="3376701" y="2814405"/>
              <a:ext cx="2985350" cy="231582"/>
              <a:chOff x="2992741" y="1982024"/>
              <a:chExt cx="5805785" cy="450370"/>
            </a:xfrm>
          </p:grpSpPr>
          <p:sp>
            <p:nvSpPr>
              <p:cNvPr id="14" name="Rectangle 13">
                <a:extLst>
                  <a:ext uri="{FF2B5EF4-FFF2-40B4-BE49-F238E27FC236}">
                    <a16:creationId xmlns:a16="http://schemas.microsoft.com/office/drawing/2014/main" id="{9C6E0B00-8E2A-F4A0-C4CF-F7E778A877D0}"/>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166B33B4-63FE-95C4-4AC8-D5C6D7FCF556}"/>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A95D4A22-8D62-10F7-A65A-66207B13CE85}"/>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C62B5BC-CBA1-5F3C-8005-82D5D44A2B04}"/>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9786ACEE-13AC-95D0-DEE9-6D571B23702D}"/>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9" name="Rectangle 18">
                <a:extLst>
                  <a:ext uri="{FF2B5EF4-FFF2-40B4-BE49-F238E27FC236}">
                    <a16:creationId xmlns:a16="http://schemas.microsoft.com/office/drawing/2014/main" id="{806EBAA9-04FE-2A38-E6EB-92CB1A8BFAE2}"/>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0" name="Rectangle 19">
                <a:extLst>
                  <a:ext uri="{FF2B5EF4-FFF2-40B4-BE49-F238E27FC236}">
                    <a16:creationId xmlns:a16="http://schemas.microsoft.com/office/drawing/2014/main" id="{8A5C5F27-D9AC-4006-9E5E-B66078FBE0F5}"/>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709253FE-C74F-02BC-06C0-4E975C306EBD}"/>
                  </a:ext>
                </a:extLst>
              </p:cNvPr>
              <p:cNvSpPr/>
              <p:nvPr/>
            </p:nvSpPr>
            <p:spPr>
              <a:xfrm>
                <a:off x="640073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BF60B46-9182-2CC2-6DB7-A86A2E27B729}"/>
                  </a:ext>
                </a:extLst>
              </p:cNvPr>
              <p:cNvSpPr/>
              <p:nvPr/>
            </p:nvSpPr>
            <p:spPr>
              <a:xfrm>
                <a:off x="688758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99FEFB6B-D02A-B41A-E8DB-FCE4CBCFB52F}"/>
                  </a:ext>
                </a:extLst>
              </p:cNvPr>
              <p:cNvSpPr/>
              <p:nvPr/>
            </p:nvSpPr>
            <p:spPr>
              <a:xfrm>
                <a:off x="737444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E9943C3B-416C-969A-1148-417323F05150}"/>
                  </a:ext>
                </a:extLst>
              </p:cNvPr>
              <p:cNvSpPr/>
              <p:nvPr/>
            </p:nvSpPr>
            <p:spPr>
              <a:xfrm>
                <a:off x="786130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5" name="Rectangle 24">
                <a:extLst>
                  <a:ext uri="{FF2B5EF4-FFF2-40B4-BE49-F238E27FC236}">
                    <a16:creationId xmlns:a16="http://schemas.microsoft.com/office/drawing/2014/main" id="{EB2A47EC-9A40-2C39-BF53-548EFE266362}"/>
                  </a:ext>
                </a:extLst>
              </p:cNvPr>
              <p:cNvSpPr/>
              <p:nvPr/>
            </p:nvSpPr>
            <p:spPr>
              <a:xfrm>
                <a:off x="8348156"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grpSp>
        <p:sp>
          <p:nvSpPr>
            <p:cNvPr id="53" name="Rectangle 52">
              <a:extLst>
                <a:ext uri="{FF2B5EF4-FFF2-40B4-BE49-F238E27FC236}">
                  <a16:creationId xmlns:a16="http://schemas.microsoft.com/office/drawing/2014/main" id="{05E8F1F7-82E1-768E-D1E2-6A5B3B9CCAFE}"/>
                </a:ext>
              </a:extLst>
            </p:cNvPr>
            <p:cNvSpPr/>
            <p:nvPr/>
          </p:nvSpPr>
          <p:spPr>
            <a:xfrm>
              <a:off x="2842052"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55A54589-B9C0-3DFF-ACD6-01DD2274A7D1}"/>
                </a:ext>
              </a:extLst>
            </p:cNvPr>
            <p:cNvSpPr/>
            <p:nvPr/>
          </p:nvSpPr>
          <p:spPr>
            <a:xfrm>
              <a:off x="2842052"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57" name="Rectangle 56">
              <a:extLst>
                <a:ext uri="{FF2B5EF4-FFF2-40B4-BE49-F238E27FC236}">
                  <a16:creationId xmlns:a16="http://schemas.microsoft.com/office/drawing/2014/main" id="{ED159327-5E43-5B4F-F135-686D4E80E5A3}"/>
                </a:ext>
              </a:extLst>
            </p:cNvPr>
            <p:cNvSpPr/>
            <p:nvPr/>
          </p:nvSpPr>
          <p:spPr>
            <a:xfrm>
              <a:off x="2842051"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0" name="Rectangle 59">
              <a:extLst>
                <a:ext uri="{FF2B5EF4-FFF2-40B4-BE49-F238E27FC236}">
                  <a16:creationId xmlns:a16="http://schemas.microsoft.com/office/drawing/2014/main" id="{1DF3AEF5-3EB9-05EA-9031-40F2C077910C}"/>
                </a:ext>
              </a:extLst>
            </p:cNvPr>
            <p:cNvSpPr/>
            <p:nvPr/>
          </p:nvSpPr>
          <p:spPr>
            <a:xfrm>
              <a:off x="3385473"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73ECD1F4-4727-E2FE-F1A9-57469059A3B7}"/>
                </a:ext>
              </a:extLst>
            </p:cNvPr>
            <p:cNvSpPr/>
            <p:nvPr/>
          </p:nvSpPr>
          <p:spPr>
            <a:xfrm>
              <a:off x="2734408" y="3095501"/>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64" name="Rectangle 63">
              <a:extLst>
                <a:ext uri="{FF2B5EF4-FFF2-40B4-BE49-F238E27FC236}">
                  <a16:creationId xmlns:a16="http://schemas.microsoft.com/office/drawing/2014/main" id="{4591392B-1B9D-03B8-2F56-834FE12DD0D9}"/>
                </a:ext>
              </a:extLst>
            </p:cNvPr>
            <p:cNvSpPr/>
            <p:nvPr/>
          </p:nvSpPr>
          <p:spPr>
            <a:xfrm>
              <a:off x="2795172" y="3543960"/>
              <a:ext cx="1436347"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9837BDC6-C6AD-9145-B085-F6F13194262A}"/>
                </a:ext>
              </a:extLst>
            </p:cNvPr>
            <p:cNvSpPr/>
            <p:nvPr/>
          </p:nvSpPr>
          <p:spPr>
            <a:xfrm>
              <a:off x="3384965" y="4176616"/>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53E725D6-2AE2-C5CC-A365-778F471E5645}"/>
                </a:ext>
              </a:extLst>
            </p:cNvPr>
            <p:cNvGrpSpPr/>
            <p:nvPr/>
          </p:nvGrpSpPr>
          <p:grpSpPr>
            <a:xfrm>
              <a:off x="3384966" y="4458148"/>
              <a:ext cx="732267" cy="231581"/>
              <a:chOff x="2992741" y="1982024"/>
              <a:chExt cx="1424082" cy="450370"/>
            </a:xfrm>
          </p:grpSpPr>
          <p:sp>
            <p:nvSpPr>
              <p:cNvPr id="88" name="Rectangle 87">
                <a:extLst>
                  <a:ext uri="{FF2B5EF4-FFF2-40B4-BE49-F238E27FC236}">
                    <a16:creationId xmlns:a16="http://schemas.microsoft.com/office/drawing/2014/main" id="{E9B56297-2F38-EE88-DEE6-C9C5B966DE6E}"/>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236F1ECE-6E7C-801E-FEF7-57EE3B1C03EF}"/>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0EDE00DB-233C-2497-9C80-76486CE099A0}"/>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grpSp>
        <p:sp>
          <p:nvSpPr>
            <p:cNvPr id="68" name="Rectangle 67">
              <a:extLst>
                <a:ext uri="{FF2B5EF4-FFF2-40B4-BE49-F238E27FC236}">
                  <a16:creationId xmlns:a16="http://schemas.microsoft.com/office/drawing/2014/main" id="{A06D93AC-A39E-8E6E-1D7F-66C33BC57FF7}"/>
                </a:ext>
              </a:extLst>
            </p:cNvPr>
            <p:cNvSpPr/>
            <p:nvPr/>
          </p:nvSpPr>
          <p:spPr>
            <a:xfrm>
              <a:off x="2850317"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1A94C712-9560-25EC-95A2-11AAB709FD6B}"/>
                </a:ext>
              </a:extLst>
            </p:cNvPr>
            <p:cNvSpPr/>
            <p:nvPr/>
          </p:nvSpPr>
          <p:spPr>
            <a:xfrm>
              <a:off x="2850317"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71" name="Rectangle 70">
              <a:extLst>
                <a:ext uri="{FF2B5EF4-FFF2-40B4-BE49-F238E27FC236}">
                  <a16:creationId xmlns:a16="http://schemas.microsoft.com/office/drawing/2014/main" id="{C74B2A10-675D-F40C-45C7-65260ACF6D1E}"/>
                </a:ext>
              </a:extLst>
            </p:cNvPr>
            <p:cNvSpPr/>
            <p:nvPr/>
          </p:nvSpPr>
          <p:spPr>
            <a:xfrm>
              <a:off x="2850317"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72" name="Rectangle 71">
              <a:extLst>
                <a:ext uri="{FF2B5EF4-FFF2-40B4-BE49-F238E27FC236}">
                  <a16:creationId xmlns:a16="http://schemas.microsoft.com/office/drawing/2014/main" id="{C2363F97-668F-D9EB-BD93-EF27C5CCFA11}"/>
                </a:ext>
              </a:extLst>
            </p:cNvPr>
            <p:cNvSpPr/>
            <p:nvPr/>
          </p:nvSpPr>
          <p:spPr>
            <a:xfrm>
              <a:off x="2850316"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69979225-67A6-6C45-D311-642D08C057F2}"/>
                </a:ext>
              </a:extLst>
            </p:cNvPr>
            <p:cNvSpPr/>
            <p:nvPr/>
          </p:nvSpPr>
          <p:spPr>
            <a:xfrm>
              <a:off x="3393738" y="3895084"/>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B002502D-11C2-7693-E447-84A92996D8D3}"/>
                </a:ext>
              </a:extLst>
            </p:cNvPr>
            <p:cNvSpPr/>
            <p:nvPr/>
          </p:nvSpPr>
          <p:spPr>
            <a:xfrm>
              <a:off x="3393737" y="3613552"/>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2546F890-6F47-F797-D622-5877DEFA50BB}"/>
                </a:ext>
              </a:extLst>
            </p:cNvPr>
            <p:cNvSpPr/>
            <p:nvPr/>
          </p:nvSpPr>
          <p:spPr>
            <a:xfrm>
              <a:off x="2742672" y="471551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sp>
          <p:nvSpPr>
            <p:cNvPr id="114" name="Rectangle 113">
              <a:extLst>
                <a:ext uri="{FF2B5EF4-FFF2-40B4-BE49-F238E27FC236}">
                  <a16:creationId xmlns:a16="http://schemas.microsoft.com/office/drawing/2014/main" id="{17812EE7-0B16-0FE3-F3A3-45F6EB605AB3}"/>
                </a:ext>
              </a:extLst>
            </p:cNvPr>
            <p:cNvSpPr/>
            <p:nvPr/>
          </p:nvSpPr>
          <p:spPr>
            <a:xfrm>
              <a:off x="4526915" y="3543960"/>
              <a:ext cx="2864782"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6725EB5E-1523-E9AA-3863-8CB6D92E38EE}"/>
                </a:ext>
              </a:extLst>
            </p:cNvPr>
            <p:cNvSpPr/>
            <p:nvPr/>
          </p:nvSpPr>
          <p:spPr>
            <a:xfrm>
              <a:off x="5116709" y="4176616"/>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9</a:t>
              </a:r>
            </a:p>
          </p:txBody>
        </p:sp>
        <p:sp>
          <p:nvSpPr>
            <p:cNvPr id="118" name="Rectangle 117">
              <a:extLst>
                <a:ext uri="{FF2B5EF4-FFF2-40B4-BE49-F238E27FC236}">
                  <a16:creationId xmlns:a16="http://schemas.microsoft.com/office/drawing/2014/main" id="{6460A982-6717-FA34-135D-9D8A1A3DA568}"/>
                </a:ext>
              </a:extLst>
            </p:cNvPr>
            <p:cNvSpPr/>
            <p:nvPr/>
          </p:nvSpPr>
          <p:spPr>
            <a:xfrm>
              <a:off x="4582061"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B4619DE0-92EB-EACC-705C-5241F825A894}"/>
                </a:ext>
              </a:extLst>
            </p:cNvPr>
            <p:cNvSpPr/>
            <p:nvPr/>
          </p:nvSpPr>
          <p:spPr>
            <a:xfrm>
              <a:off x="4582061"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21" name="Rectangle 120">
              <a:extLst>
                <a:ext uri="{FF2B5EF4-FFF2-40B4-BE49-F238E27FC236}">
                  <a16:creationId xmlns:a16="http://schemas.microsoft.com/office/drawing/2014/main" id="{4FFBFA49-7C2D-6ECC-B9A4-65F89039BAA0}"/>
                </a:ext>
              </a:extLst>
            </p:cNvPr>
            <p:cNvSpPr/>
            <p:nvPr/>
          </p:nvSpPr>
          <p:spPr>
            <a:xfrm>
              <a:off x="4582061"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22" name="Rectangle 121">
              <a:extLst>
                <a:ext uri="{FF2B5EF4-FFF2-40B4-BE49-F238E27FC236}">
                  <a16:creationId xmlns:a16="http://schemas.microsoft.com/office/drawing/2014/main" id="{A7BB1F06-DAF4-76D1-6986-8FA6D5C57430}"/>
                </a:ext>
              </a:extLst>
            </p:cNvPr>
            <p:cNvSpPr/>
            <p:nvPr/>
          </p:nvSpPr>
          <p:spPr>
            <a:xfrm>
              <a:off x="4582060"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D8A80E41-B940-D5F0-4513-97D5BA9F0558}"/>
                </a:ext>
              </a:extLst>
            </p:cNvPr>
            <p:cNvSpPr/>
            <p:nvPr/>
          </p:nvSpPr>
          <p:spPr>
            <a:xfrm>
              <a:off x="5125482" y="3895084"/>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sp>
          <p:nvSpPr>
            <p:cNvPr id="124" name="Rectangle 123">
              <a:extLst>
                <a:ext uri="{FF2B5EF4-FFF2-40B4-BE49-F238E27FC236}">
                  <a16:creationId xmlns:a16="http://schemas.microsoft.com/office/drawing/2014/main" id="{1A7D6A0A-9518-9A6B-F1FA-7228666902DB}"/>
                </a:ext>
              </a:extLst>
            </p:cNvPr>
            <p:cNvSpPr/>
            <p:nvPr/>
          </p:nvSpPr>
          <p:spPr>
            <a:xfrm>
              <a:off x="5125481" y="3613552"/>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168B29FF-8598-D624-3EBA-66945DB02672}"/>
                </a:ext>
              </a:extLst>
            </p:cNvPr>
            <p:cNvSpPr/>
            <p:nvPr/>
          </p:nvSpPr>
          <p:spPr>
            <a:xfrm>
              <a:off x="4474417" y="4715513"/>
              <a:ext cx="576042"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30" name="Straight Connector 129">
              <a:extLst>
                <a:ext uri="{FF2B5EF4-FFF2-40B4-BE49-F238E27FC236}">
                  <a16:creationId xmlns:a16="http://schemas.microsoft.com/office/drawing/2014/main" id="{7D8B2770-5060-A356-339F-21BAEFC2D46C}"/>
                </a:ext>
              </a:extLst>
            </p:cNvPr>
            <p:cNvCxnSpPr>
              <a:cxnSpLocks/>
            </p:cNvCxnSpPr>
            <p:nvPr/>
          </p:nvCxnSpPr>
          <p:spPr>
            <a:xfrm>
              <a:off x="3607941" y="31281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26C6856E-83F0-E188-17BD-3A65980E8183}"/>
                </a:ext>
              </a:extLst>
            </p:cNvPr>
            <p:cNvCxnSpPr>
              <a:cxnSpLocks/>
            </p:cNvCxnSpPr>
            <p:nvPr/>
          </p:nvCxnSpPr>
          <p:spPr>
            <a:xfrm>
              <a:off x="5313388" y="31320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333DD0F5-1319-731D-26EB-C412D2447481}"/>
                </a:ext>
              </a:extLst>
            </p:cNvPr>
            <p:cNvSpPr/>
            <p:nvPr/>
          </p:nvSpPr>
          <p:spPr>
            <a:xfrm>
              <a:off x="2847046"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D9BA3CDB-D93F-B47E-7B23-6F743B1D39B0}"/>
                </a:ext>
              </a:extLst>
            </p:cNvPr>
            <p:cNvSpPr/>
            <p:nvPr/>
          </p:nvSpPr>
          <p:spPr>
            <a:xfrm>
              <a:off x="3390467"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11111111-1111-1111-1111-111111111111</a:t>
              </a:r>
            </a:p>
          </p:txBody>
        </p:sp>
        <p:grpSp>
          <p:nvGrpSpPr>
            <p:cNvPr id="33" name="Group 32">
              <a:extLst>
                <a:ext uri="{FF2B5EF4-FFF2-40B4-BE49-F238E27FC236}">
                  <a16:creationId xmlns:a16="http://schemas.microsoft.com/office/drawing/2014/main" id="{7CFEC29C-2961-4599-F15B-7B6AE96F084D}"/>
                </a:ext>
              </a:extLst>
            </p:cNvPr>
            <p:cNvGrpSpPr/>
            <p:nvPr/>
          </p:nvGrpSpPr>
          <p:grpSpPr>
            <a:xfrm>
              <a:off x="3381118" y="2535097"/>
              <a:ext cx="2985350" cy="231582"/>
              <a:chOff x="2992741" y="1434512"/>
              <a:chExt cx="5805785" cy="450370"/>
            </a:xfrm>
          </p:grpSpPr>
          <p:sp>
            <p:nvSpPr>
              <p:cNvPr id="34" name="Rectangle 33">
                <a:extLst>
                  <a:ext uri="{FF2B5EF4-FFF2-40B4-BE49-F238E27FC236}">
                    <a16:creationId xmlns:a16="http://schemas.microsoft.com/office/drawing/2014/main" id="{C6CF5763-3375-36E6-F0E2-EA1398B5A1A1}"/>
                  </a:ext>
                </a:extLst>
              </p:cNvPr>
              <p:cNvSpPr/>
              <p:nvPr/>
            </p:nvSpPr>
            <p:spPr>
              <a:xfrm>
                <a:off x="2992741"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5" name="Rectangle 34">
                <a:extLst>
                  <a:ext uri="{FF2B5EF4-FFF2-40B4-BE49-F238E27FC236}">
                    <a16:creationId xmlns:a16="http://schemas.microsoft.com/office/drawing/2014/main" id="{ACBC7F02-EBB5-EA98-EB3E-BE6197A57B3F}"/>
                  </a:ext>
                </a:extLst>
              </p:cNvPr>
              <p:cNvSpPr/>
              <p:nvPr/>
            </p:nvSpPr>
            <p:spPr>
              <a:xfrm>
                <a:off x="3479597"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6" name="Rectangle 35">
                <a:extLst>
                  <a:ext uri="{FF2B5EF4-FFF2-40B4-BE49-F238E27FC236}">
                    <a16:creationId xmlns:a16="http://schemas.microsoft.com/office/drawing/2014/main" id="{C1B18E92-0307-10B7-A38B-7287BF4B6EDB}"/>
                  </a:ext>
                </a:extLst>
              </p:cNvPr>
              <p:cNvSpPr/>
              <p:nvPr/>
            </p:nvSpPr>
            <p:spPr>
              <a:xfrm>
                <a:off x="3966453"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7" name="Rectangle 36">
                <a:extLst>
                  <a:ext uri="{FF2B5EF4-FFF2-40B4-BE49-F238E27FC236}">
                    <a16:creationId xmlns:a16="http://schemas.microsoft.com/office/drawing/2014/main" id="{AC62F482-8AFC-E9F7-4813-70FBF1C6E370}"/>
                  </a:ext>
                </a:extLst>
              </p:cNvPr>
              <p:cNvSpPr/>
              <p:nvPr/>
            </p:nvSpPr>
            <p:spPr>
              <a:xfrm>
                <a:off x="445330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56" name="Rectangle 55">
                <a:extLst>
                  <a:ext uri="{FF2B5EF4-FFF2-40B4-BE49-F238E27FC236}">
                    <a16:creationId xmlns:a16="http://schemas.microsoft.com/office/drawing/2014/main" id="{D869DC3F-C93E-2AA5-E688-9C8332CDB4DF}"/>
                  </a:ext>
                </a:extLst>
              </p:cNvPr>
              <p:cNvSpPr/>
              <p:nvPr/>
            </p:nvSpPr>
            <p:spPr>
              <a:xfrm>
                <a:off x="494016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59" name="Rectangle 58">
                <a:extLst>
                  <a:ext uri="{FF2B5EF4-FFF2-40B4-BE49-F238E27FC236}">
                    <a16:creationId xmlns:a16="http://schemas.microsoft.com/office/drawing/2014/main" id="{27C1786F-D1B4-7DF4-020B-143DEBAAFC32}"/>
                  </a:ext>
                </a:extLst>
              </p:cNvPr>
              <p:cNvSpPr/>
              <p:nvPr/>
            </p:nvSpPr>
            <p:spPr>
              <a:xfrm>
                <a:off x="542702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62" name="Rectangle 61">
                <a:extLst>
                  <a:ext uri="{FF2B5EF4-FFF2-40B4-BE49-F238E27FC236}">
                    <a16:creationId xmlns:a16="http://schemas.microsoft.com/office/drawing/2014/main" id="{7BCE871F-B2A5-4913-C842-E0B101D461BB}"/>
                  </a:ext>
                </a:extLst>
              </p:cNvPr>
              <p:cNvSpPr/>
              <p:nvPr/>
            </p:nvSpPr>
            <p:spPr>
              <a:xfrm>
                <a:off x="5913877"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65" name="Rectangle 64">
                <a:extLst>
                  <a:ext uri="{FF2B5EF4-FFF2-40B4-BE49-F238E27FC236}">
                    <a16:creationId xmlns:a16="http://schemas.microsoft.com/office/drawing/2014/main" id="{7D3A31BB-CDE2-117E-CEB5-4284F8268A03}"/>
                  </a:ext>
                </a:extLst>
              </p:cNvPr>
              <p:cNvSpPr/>
              <p:nvPr/>
            </p:nvSpPr>
            <p:spPr>
              <a:xfrm>
                <a:off x="6400733"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67" name="Rectangle 66">
                <a:extLst>
                  <a:ext uri="{FF2B5EF4-FFF2-40B4-BE49-F238E27FC236}">
                    <a16:creationId xmlns:a16="http://schemas.microsoft.com/office/drawing/2014/main" id="{F06CD253-A400-DC97-4E16-47760EDB9278}"/>
                  </a:ext>
                </a:extLst>
              </p:cNvPr>
              <p:cNvSpPr/>
              <p:nvPr/>
            </p:nvSpPr>
            <p:spPr>
              <a:xfrm>
                <a:off x="688758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77" name="Rectangle 76">
                <a:extLst>
                  <a:ext uri="{FF2B5EF4-FFF2-40B4-BE49-F238E27FC236}">
                    <a16:creationId xmlns:a16="http://schemas.microsoft.com/office/drawing/2014/main" id="{3F7C846D-C660-2CF6-A1CB-431EFF817749}"/>
                  </a:ext>
                </a:extLst>
              </p:cNvPr>
              <p:cNvSpPr/>
              <p:nvPr/>
            </p:nvSpPr>
            <p:spPr>
              <a:xfrm>
                <a:off x="737444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78" name="Rectangle 77">
                <a:extLst>
                  <a:ext uri="{FF2B5EF4-FFF2-40B4-BE49-F238E27FC236}">
                    <a16:creationId xmlns:a16="http://schemas.microsoft.com/office/drawing/2014/main" id="{015C55B5-37E3-22A1-1525-CCE19F228F69}"/>
                  </a:ext>
                </a:extLst>
              </p:cNvPr>
              <p:cNvSpPr/>
              <p:nvPr/>
            </p:nvSpPr>
            <p:spPr>
              <a:xfrm>
                <a:off x="786130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79" name="Rectangle 78">
                <a:extLst>
                  <a:ext uri="{FF2B5EF4-FFF2-40B4-BE49-F238E27FC236}">
                    <a16:creationId xmlns:a16="http://schemas.microsoft.com/office/drawing/2014/main" id="{EF5DBA86-1E6C-64B7-98E9-6FC31739F05F}"/>
                  </a:ext>
                </a:extLst>
              </p:cNvPr>
              <p:cNvSpPr/>
              <p:nvPr/>
            </p:nvSpPr>
            <p:spPr>
              <a:xfrm>
                <a:off x="8348156"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grpSp>
          <p:nvGrpSpPr>
            <p:cNvPr id="81" name="Group 80">
              <a:extLst>
                <a:ext uri="{FF2B5EF4-FFF2-40B4-BE49-F238E27FC236}">
                  <a16:creationId xmlns:a16="http://schemas.microsoft.com/office/drawing/2014/main" id="{A3DBB130-ACAA-0945-2FF7-4CA0609F848D}"/>
                </a:ext>
              </a:extLst>
            </p:cNvPr>
            <p:cNvGrpSpPr/>
            <p:nvPr/>
          </p:nvGrpSpPr>
          <p:grpSpPr>
            <a:xfrm>
              <a:off x="2743242" y="490951"/>
              <a:ext cx="2460442" cy="1176168"/>
              <a:chOff x="2712323" y="232182"/>
              <a:chExt cx="2460442" cy="1176168"/>
            </a:xfrm>
          </p:grpSpPr>
          <p:grpSp>
            <p:nvGrpSpPr>
              <p:cNvPr id="38" name="Group 37">
                <a:extLst>
                  <a:ext uri="{FF2B5EF4-FFF2-40B4-BE49-F238E27FC236}">
                    <a16:creationId xmlns:a16="http://schemas.microsoft.com/office/drawing/2014/main" id="{3C78DDAD-AD0E-8586-7962-67033FDBB45E}"/>
                  </a:ext>
                </a:extLst>
              </p:cNvPr>
              <p:cNvGrpSpPr/>
              <p:nvPr/>
            </p:nvGrpSpPr>
            <p:grpSpPr>
              <a:xfrm>
                <a:off x="3357899" y="905378"/>
                <a:ext cx="481924" cy="231582"/>
                <a:chOff x="2992741" y="1434512"/>
                <a:chExt cx="937226" cy="450370"/>
              </a:xfrm>
            </p:grpSpPr>
            <p:sp>
              <p:nvSpPr>
                <p:cNvPr id="2" name="Rectangle 1">
                  <a:extLst>
                    <a:ext uri="{FF2B5EF4-FFF2-40B4-BE49-F238E27FC236}">
                      <a16:creationId xmlns:a16="http://schemas.microsoft.com/office/drawing/2014/main" id="{799192EA-3DCD-8E8A-6658-C3347D236731}"/>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3" name="Rectangle 2">
                  <a:extLst>
                    <a:ext uri="{FF2B5EF4-FFF2-40B4-BE49-F238E27FC236}">
                      <a16:creationId xmlns:a16="http://schemas.microsoft.com/office/drawing/2014/main" id="{689030DF-6CE3-720B-C406-BF30F1D66496}"/>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sp>
            <p:nvSpPr>
              <p:cNvPr id="27" name="Rectangle 26">
                <a:extLst>
                  <a:ext uri="{FF2B5EF4-FFF2-40B4-BE49-F238E27FC236}">
                    <a16:creationId xmlns:a16="http://schemas.microsoft.com/office/drawing/2014/main" id="{AFDEF9AC-3AEA-B13E-7685-8159FF335531}"/>
                  </a:ext>
                </a:extLst>
              </p:cNvPr>
              <p:cNvSpPr/>
              <p:nvPr/>
            </p:nvSpPr>
            <p:spPr>
              <a:xfrm>
                <a:off x="2754339" y="232182"/>
                <a:ext cx="2418426" cy="97818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8" name="Rectangle 27">
                <a:extLst>
                  <a:ext uri="{FF2B5EF4-FFF2-40B4-BE49-F238E27FC236}">
                    <a16:creationId xmlns:a16="http://schemas.microsoft.com/office/drawing/2014/main" id="{6BF08853-F98D-81BF-AD2F-4BC8948144AA}"/>
                  </a:ext>
                </a:extLst>
              </p:cNvPr>
              <p:cNvSpPr/>
              <p:nvPr/>
            </p:nvSpPr>
            <p:spPr>
              <a:xfrm>
                <a:off x="2809483" y="8960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blocks</a:t>
                </a:r>
              </a:p>
            </p:txBody>
          </p:sp>
          <p:sp>
            <p:nvSpPr>
              <p:cNvPr id="30" name="Rectangle 29">
                <a:extLst>
                  <a:ext uri="{FF2B5EF4-FFF2-40B4-BE49-F238E27FC236}">
                    <a16:creationId xmlns:a16="http://schemas.microsoft.com/office/drawing/2014/main" id="{D701A4C3-4FBA-8E0E-5C58-D136CA2CFE59}"/>
                  </a:ext>
                </a:extLst>
              </p:cNvPr>
              <p:cNvSpPr/>
              <p:nvPr/>
            </p:nvSpPr>
            <p:spPr>
              <a:xfrm>
                <a:off x="2814478" y="6073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owner</a:t>
                </a:r>
              </a:p>
            </p:txBody>
          </p:sp>
          <p:sp>
            <p:nvSpPr>
              <p:cNvPr id="31" name="Rectangle 30">
                <a:extLst>
                  <a:ext uri="{FF2B5EF4-FFF2-40B4-BE49-F238E27FC236}">
                    <a16:creationId xmlns:a16="http://schemas.microsoft.com/office/drawing/2014/main" id="{2850D8F4-12D0-539C-46C8-2881130320EB}"/>
                  </a:ext>
                </a:extLst>
              </p:cNvPr>
              <p:cNvSpPr/>
              <p:nvPr/>
            </p:nvSpPr>
            <p:spPr>
              <a:xfrm>
                <a:off x="3357899" y="6073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LOCAL</a:t>
                </a:r>
              </a:p>
            </p:txBody>
          </p:sp>
          <p:sp>
            <p:nvSpPr>
              <p:cNvPr id="80" name="Rectangle 79">
                <a:extLst>
                  <a:ext uri="{FF2B5EF4-FFF2-40B4-BE49-F238E27FC236}">
                    <a16:creationId xmlns:a16="http://schemas.microsoft.com/office/drawing/2014/main" id="{67DDE35F-7972-334B-EF46-90A53BA54171}"/>
                  </a:ext>
                </a:extLst>
              </p:cNvPr>
              <p:cNvSpPr/>
              <p:nvPr/>
            </p:nvSpPr>
            <p:spPr>
              <a:xfrm>
                <a:off x="2712323" y="1176768"/>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Pool</a:t>
                </a:r>
              </a:p>
            </p:txBody>
          </p:sp>
        </p:grpSp>
        <p:cxnSp>
          <p:nvCxnSpPr>
            <p:cNvPr id="82" name="Straight Connector 81">
              <a:extLst>
                <a:ext uri="{FF2B5EF4-FFF2-40B4-BE49-F238E27FC236}">
                  <a16:creationId xmlns:a16="http://schemas.microsoft.com/office/drawing/2014/main" id="{4514A839-DA53-7676-6CFE-EB7201CA8266}"/>
                </a:ext>
              </a:extLst>
            </p:cNvPr>
            <p:cNvCxnSpPr>
              <a:cxnSpLocks/>
            </p:cNvCxnSpPr>
            <p:nvPr/>
          </p:nvCxnSpPr>
          <p:spPr>
            <a:xfrm flipV="1">
              <a:off x="3511826" y="1292439"/>
              <a:ext cx="0" cy="58945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70D643C-8819-8D37-1BC2-02EF80910D88}"/>
                </a:ext>
              </a:extLst>
            </p:cNvPr>
            <p:cNvSpPr/>
            <p:nvPr/>
          </p:nvSpPr>
          <p:spPr>
            <a:xfrm>
              <a:off x="6692760"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86" name="Group 85">
              <a:extLst>
                <a:ext uri="{FF2B5EF4-FFF2-40B4-BE49-F238E27FC236}">
                  <a16:creationId xmlns:a16="http://schemas.microsoft.com/office/drawing/2014/main" id="{2727C865-3BAE-A620-4948-2A346B7E25C8}"/>
                </a:ext>
              </a:extLst>
            </p:cNvPr>
            <p:cNvGrpSpPr/>
            <p:nvPr/>
          </p:nvGrpSpPr>
          <p:grpSpPr>
            <a:xfrm>
              <a:off x="7282555" y="2814405"/>
              <a:ext cx="2985350" cy="231582"/>
              <a:chOff x="2992741" y="1982024"/>
              <a:chExt cx="5805785" cy="450370"/>
            </a:xfrm>
          </p:grpSpPr>
          <p:sp>
            <p:nvSpPr>
              <p:cNvPr id="87" name="Rectangle 86">
                <a:extLst>
                  <a:ext uri="{FF2B5EF4-FFF2-40B4-BE49-F238E27FC236}">
                    <a16:creationId xmlns:a16="http://schemas.microsoft.com/office/drawing/2014/main" id="{93CDD580-6B19-D5C1-90D2-5C5064C42C4F}"/>
                  </a:ext>
                </a:extLst>
              </p:cNvPr>
              <p:cNvSpPr/>
              <p:nvPr/>
            </p:nvSpPr>
            <p:spPr>
              <a:xfrm>
                <a:off x="2992741"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1" name="Rectangle 90">
                <a:extLst>
                  <a:ext uri="{FF2B5EF4-FFF2-40B4-BE49-F238E27FC236}">
                    <a16:creationId xmlns:a16="http://schemas.microsoft.com/office/drawing/2014/main" id="{A4973F0A-A46B-5015-A5EE-E466B877AB31}"/>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2" name="Rectangle 91">
                <a:extLst>
                  <a:ext uri="{FF2B5EF4-FFF2-40B4-BE49-F238E27FC236}">
                    <a16:creationId xmlns:a16="http://schemas.microsoft.com/office/drawing/2014/main" id="{ADFEE563-DA02-9FAF-370B-17166A7FD129}"/>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3" name="Rectangle 92">
                <a:extLst>
                  <a:ext uri="{FF2B5EF4-FFF2-40B4-BE49-F238E27FC236}">
                    <a16:creationId xmlns:a16="http://schemas.microsoft.com/office/drawing/2014/main" id="{75D63D81-749F-0ED1-3CBE-170809219DB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4" name="Rectangle 93">
                <a:extLst>
                  <a:ext uri="{FF2B5EF4-FFF2-40B4-BE49-F238E27FC236}">
                    <a16:creationId xmlns:a16="http://schemas.microsoft.com/office/drawing/2014/main" id="{53C83AFC-E291-AA40-C0D5-CA3E34F5FBA3}"/>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5" name="Rectangle 94">
                <a:extLst>
                  <a:ext uri="{FF2B5EF4-FFF2-40B4-BE49-F238E27FC236}">
                    <a16:creationId xmlns:a16="http://schemas.microsoft.com/office/drawing/2014/main" id="{9873F671-5538-F187-9080-CD9165621DF3}"/>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6" name="Rectangle 95">
                <a:extLst>
                  <a:ext uri="{FF2B5EF4-FFF2-40B4-BE49-F238E27FC236}">
                    <a16:creationId xmlns:a16="http://schemas.microsoft.com/office/drawing/2014/main" id="{C137A2D1-0341-DBC5-1869-8129ED53E5CC}"/>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7" name="Rectangle 96">
                <a:extLst>
                  <a:ext uri="{FF2B5EF4-FFF2-40B4-BE49-F238E27FC236}">
                    <a16:creationId xmlns:a16="http://schemas.microsoft.com/office/drawing/2014/main" id="{3DE87305-BD62-4EA6-26D6-83043CCD76C6}"/>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8" name="Rectangle 97">
                <a:extLst>
                  <a:ext uri="{FF2B5EF4-FFF2-40B4-BE49-F238E27FC236}">
                    <a16:creationId xmlns:a16="http://schemas.microsoft.com/office/drawing/2014/main" id="{87372EFC-D455-933A-059D-851DEBE3D5C7}"/>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9" name="Rectangle 98">
                <a:extLst>
                  <a:ext uri="{FF2B5EF4-FFF2-40B4-BE49-F238E27FC236}">
                    <a16:creationId xmlns:a16="http://schemas.microsoft.com/office/drawing/2014/main" id="{E3D3BB26-875D-54B0-B662-502DA1CD5DB3}"/>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1" name="Rectangle 100">
                <a:extLst>
                  <a:ext uri="{FF2B5EF4-FFF2-40B4-BE49-F238E27FC236}">
                    <a16:creationId xmlns:a16="http://schemas.microsoft.com/office/drawing/2014/main" id="{88D8AC3C-016F-1FD8-CC84-AA2989FEB154}"/>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2" name="Rectangle 101">
                <a:extLst>
                  <a:ext uri="{FF2B5EF4-FFF2-40B4-BE49-F238E27FC236}">
                    <a16:creationId xmlns:a16="http://schemas.microsoft.com/office/drawing/2014/main" id="{CEC71971-05F8-1400-BF81-4218089540DE}"/>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sp>
          <p:nvSpPr>
            <p:cNvPr id="138" name="Rectangle 137">
              <a:extLst>
                <a:ext uri="{FF2B5EF4-FFF2-40B4-BE49-F238E27FC236}">
                  <a16:creationId xmlns:a16="http://schemas.microsoft.com/office/drawing/2014/main" id="{F2E2839A-687F-F241-C243-B0BF654AA444}"/>
                </a:ext>
              </a:extLst>
            </p:cNvPr>
            <p:cNvSpPr/>
            <p:nvPr/>
          </p:nvSpPr>
          <p:spPr>
            <a:xfrm>
              <a:off x="6747906"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39" name="Rectangle 138">
              <a:extLst>
                <a:ext uri="{FF2B5EF4-FFF2-40B4-BE49-F238E27FC236}">
                  <a16:creationId xmlns:a16="http://schemas.microsoft.com/office/drawing/2014/main" id="{EC20154F-598D-97F0-DB7B-850324D53BF7}"/>
                </a:ext>
              </a:extLst>
            </p:cNvPr>
            <p:cNvSpPr/>
            <p:nvPr/>
          </p:nvSpPr>
          <p:spPr>
            <a:xfrm>
              <a:off x="6747906"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141" name="Rectangle 140">
              <a:extLst>
                <a:ext uri="{FF2B5EF4-FFF2-40B4-BE49-F238E27FC236}">
                  <a16:creationId xmlns:a16="http://schemas.microsoft.com/office/drawing/2014/main" id="{9FC01456-A9FB-1BAF-7B96-023EA617A6EC}"/>
                </a:ext>
              </a:extLst>
            </p:cNvPr>
            <p:cNvSpPr/>
            <p:nvPr/>
          </p:nvSpPr>
          <p:spPr>
            <a:xfrm>
              <a:off x="6747905"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42" name="Rectangle 141">
              <a:extLst>
                <a:ext uri="{FF2B5EF4-FFF2-40B4-BE49-F238E27FC236}">
                  <a16:creationId xmlns:a16="http://schemas.microsoft.com/office/drawing/2014/main" id="{6D4EACBD-7A22-D56A-85D3-1D4D11F7DD54}"/>
                </a:ext>
              </a:extLst>
            </p:cNvPr>
            <p:cNvSpPr/>
            <p:nvPr/>
          </p:nvSpPr>
          <p:spPr>
            <a:xfrm>
              <a:off x="7291327"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143" name="Rectangle 142">
              <a:extLst>
                <a:ext uri="{FF2B5EF4-FFF2-40B4-BE49-F238E27FC236}">
                  <a16:creationId xmlns:a16="http://schemas.microsoft.com/office/drawing/2014/main" id="{70A7A623-7A38-EA7A-77E6-C00B36A40044}"/>
                </a:ext>
              </a:extLst>
            </p:cNvPr>
            <p:cNvSpPr/>
            <p:nvPr/>
          </p:nvSpPr>
          <p:spPr>
            <a:xfrm>
              <a:off x="6752900"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44" name="Rectangle 143">
              <a:extLst>
                <a:ext uri="{FF2B5EF4-FFF2-40B4-BE49-F238E27FC236}">
                  <a16:creationId xmlns:a16="http://schemas.microsoft.com/office/drawing/2014/main" id="{486E4097-69D2-E048-71F2-E6F95B3225E5}"/>
                </a:ext>
              </a:extLst>
            </p:cNvPr>
            <p:cNvSpPr/>
            <p:nvPr/>
          </p:nvSpPr>
          <p:spPr>
            <a:xfrm>
              <a:off x="7296321"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22222222-2222-2222-2222-222222222222</a:t>
              </a:r>
            </a:p>
          </p:txBody>
        </p:sp>
        <p:grpSp>
          <p:nvGrpSpPr>
            <p:cNvPr id="145" name="Group 144">
              <a:extLst>
                <a:ext uri="{FF2B5EF4-FFF2-40B4-BE49-F238E27FC236}">
                  <a16:creationId xmlns:a16="http://schemas.microsoft.com/office/drawing/2014/main" id="{D078EC32-EC73-ED2B-DF58-F91982676060}"/>
                </a:ext>
              </a:extLst>
            </p:cNvPr>
            <p:cNvGrpSpPr/>
            <p:nvPr/>
          </p:nvGrpSpPr>
          <p:grpSpPr>
            <a:xfrm>
              <a:off x="7286972" y="2535097"/>
              <a:ext cx="2985350" cy="231582"/>
              <a:chOff x="2992741" y="1434512"/>
              <a:chExt cx="5805785" cy="450370"/>
            </a:xfrm>
          </p:grpSpPr>
          <p:sp>
            <p:nvSpPr>
              <p:cNvPr id="146" name="Rectangle 145">
                <a:extLst>
                  <a:ext uri="{FF2B5EF4-FFF2-40B4-BE49-F238E27FC236}">
                    <a16:creationId xmlns:a16="http://schemas.microsoft.com/office/drawing/2014/main" id="{1090349E-DADF-026B-1F0F-0E0392E1431D}"/>
                  </a:ext>
                </a:extLst>
              </p:cNvPr>
              <p:cNvSpPr/>
              <p:nvPr/>
            </p:nvSpPr>
            <p:spPr>
              <a:xfrm>
                <a:off x="2992741"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7" name="Rectangle 146">
                <a:extLst>
                  <a:ext uri="{FF2B5EF4-FFF2-40B4-BE49-F238E27FC236}">
                    <a16:creationId xmlns:a16="http://schemas.microsoft.com/office/drawing/2014/main" id="{427B00AE-2964-B1BE-7C4E-6F88EAD41E00}"/>
                  </a:ext>
                </a:extLst>
              </p:cNvPr>
              <p:cNvSpPr/>
              <p:nvPr/>
            </p:nvSpPr>
            <p:spPr>
              <a:xfrm>
                <a:off x="3479597"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8" name="Rectangle 147">
                <a:extLst>
                  <a:ext uri="{FF2B5EF4-FFF2-40B4-BE49-F238E27FC236}">
                    <a16:creationId xmlns:a16="http://schemas.microsoft.com/office/drawing/2014/main" id="{3EB48F03-851D-9911-32ED-91ACEE5B7807}"/>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ff</a:t>
                </a:r>
              </a:p>
            </p:txBody>
          </p:sp>
          <p:sp>
            <p:nvSpPr>
              <p:cNvPr id="149" name="Rectangle 148">
                <a:extLst>
                  <a:ext uri="{FF2B5EF4-FFF2-40B4-BE49-F238E27FC236}">
                    <a16:creationId xmlns:a16="http://schemas.microsoft.com/office/drawing/2014/main" id="{576C09E9-D157-46A4-6239-5F1A00EC6B66}"/>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50" name="Rectangle 149">
                <a:extLst>
                  <a:ext uri="{FF2B5EF4-FFF2-40B4-BE49-F238E27FC236}">
                    <a16:creationId xmlns:a16="http://schemas.microsoft.com/office/drawing/2014/main" id="{8E2C3F1F-68E1-FD0D-A880-F7BA87EADE69}"/>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151" name="Rectangle 150">
                <a:extLst>
                  <a:ext uri="{FF2B5EF4-FFF2-40B4-BE49-F238E27FC236}">
                    <a16:creationId xmlns:a16="http://schemas.microsoft.com/office/drawing/2014/main" id="{DF67BF89-1143-6486-D5CF-2FB7378F4468}"/>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152" name="Rectangle 151">
                <a:extLst>
                  <a:ext uri="{FF2B5EF4-FFF2-40B4-BE49-F238E27FC236}">
                    <a16:creationId xmlns:a16="http://schemas.microsoft.com/office/drawing/2014/main" id="{5C25E755-4013-AF2A-F948-AA7552655382}"/>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sp>
            <p:nvSpPr>
              <p:cNvPr id="153" name="Rectangle 152">
                <a:extLst>
                  <a:ext uri="{FF2B5EF4-FFF2-40B4-BE49-F238E27FC236}">
                    <a16:creationId xmlns:a16="http://schemas.microsoft.com/office/drawing/2014/main" id="{FE480455-C29C-B78C-FFF8-62385735E3DA}"/>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54" name="Rectangle 153">
                <a:extLst>
                  <a:ext uri="{FF2B5EF4-FFF2-40B4-BE49-F238E27FC236}">
                    <a16:creationId xmlns:a16="http://schemas.microsoft.com/office/drawing/2014/main" id="{DD0CB41F-B0D9-9B19-A34E-272FB1556F5B}"/>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55" name="Rectangle 154">
                <a:extLst>
                  <a:ext uri="{FF2B5EF4-FFF2-40B4-BE49-F238E27FC236}">
                    <a16:creationId xmlns:a16="http://schemas.microsoft.com/office/drawing/2014/main" id="{F0DCF932-4548-41F5-57B0-063AA0AC03DD}"/>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56" name="Rectangle 155">
                <a:extLst>
                  <a:ext uri="{FF2B5EF4-FFF2-40B4-BE49-F238E27FC236}">
                    <a16:creationId xmlns:a16="http://schemas.microsoft.com/office/drawing/2014/main" id="{D16E87A6-DE53-CC2C-5CD1-A5E40F105204}"/>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57" name="Rectangle 156">
                <a:extLst>
                  <a:ext uri="{FF2B5EF4-FFF2-40B4-BE49-F238E27FC236}">
                    <a16:creationId xmlns:a16="http://schemas.microsoft.com/office/drawing/2014/main" id="{2192802C-1D65-4154-E849-45D3E4420416}"/>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grpSp>
        <p:cxnSp>
          <p:nvCxnSpPr>
            <p:cNvPr id="158" name="Straight Connector 157">
              <a:extLst>
                <a:ext uri="{FF2B5EF4-FFF2-40B4-BE49-F238E27FC236}">
                  <a16:creationId xmlns:a16="http://schemas.microsoft.com/office/drawing/2014/main" id="{9831570A-35D6-F826-96AB-A0C792D34DC1}"/>
                </a:ext>
              </a:extLst>
            </p:cNvPr>
            <p:cNvCxnSpPr>
              <a:cxnSpLocks/>
            </p:cNvCxnSpPr>
            <p:nvPr/>
          </p:nvCxnSpPr>
          <p:spPr>
            <a:xfrm flipV="1">
              <a:off x="3746288" y="1292439"/>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A8A1B9B-A375-B8E0-8730-F0CDC546BFDA}"/>
                </a:ext>
              </a:extLst>
            </p:cNvPr>
            <p:cNvCxnSpPr>
              <a:cxnSpLocks/>
            </p:cNvCxnSpPr>
            <p:nvPr/>
          </p:nvCxnSpPr>
          <p:spPr>
            <a:xfrm flipV="1">
              <a:off x="6878101" y="1665538"/>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3536AF1-A905-6FB4-3FB1-A02006931CE4}"/>
                </a:ext>
              </a:extLst>
            </p:cNvPr>
            <p:cNvCxnSpPr>
              <a:cxnSpLocks/>
            </p:cNvCxnSpPr>
            <p:nvPr/>
          </p:nvCxnSpPr>
          <p:spPr>
            <a:xfrm>
              <a:off x="3748676" y="1666098"/>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215" name="Group 214">
              <a:extLst>
                <a:ext uri="{FF2B5EF4-FFF2-40B4-BE49-F238E27FC236}">
                  <a16:creationId xmlns:a16="http://schemas.microsoft.com/office/drawing/2014/main" id="{55551354-E6F1-CE88-B590-E45E19DFFA79}"/>
                </a:ext>
              </a:extLst>
            </p:cNvPr>
            <p:cNvGrpSpPr/>
            <p:nvPr/>
          </p:nvGrpSpPr>
          <p:grpSpPr>
            <a:xfrm>
              <a:off x="5116710" y="4453307"/>
              <a:ext cx="2228795" cy="231582"/>
              <a:chOff x="5116710" y="4454896"/>
              <a:chExt cx="2228795" cy="231582"/>
            </a:xfrm>
          </p:grpSpPr>
          <p:sp>
            <p:nvSpPr>
              <p:cNvPr id="126" name="Rectangle 125">
                <a:extLst>
                  <a:ext uri="{FF2B5EF4-FFF2-40B4-BE49-F238E27FC236}">
                    <a16:creationId xmlns:a16="http://schemas.microsoft.com/office/drawing/2014/main" id="{7CDE82AD-1B54-BBB6-042F-AE8CC26F6C44}"/>
                  </a:ext>
                </a:extLst>
              </p:cNvPr>
              <p:cNvSpPr/>
              <p:nvPr/>
            </p:nvSpPr>
            <p:spPr>
              <a:xfrm>
                <a:off x="5116710"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27" name="Rectangle 126">
                <a:extLst>
                  <a:ext uri="{FF2B5EF4-FFF2-40B4-BE49-F238E27FC236}">
                    <a16:creationId xmlns:a16="http://schemas.microsoft.com/office/drawing/2014/main" id="{1B1519A6-538F-CB13-AD51-CA5CBE903C7B}"/>
                  </a:ext>
                </a:extLst>
              </p:cNvPr>
              <p:cNvSpPr/>
              <p:nvPr/>
            </p:nvSpPr>
            <p:spPr>
              <a:xfrm>
                <a:off x="5366362"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28" name="Rectangle 127">
                <a:extLst>
                  <a:ext uri="{FF2B5EF4-FFF2-40B4-BE49-F238E27FC236}">
                    <a16:creationId xmlns:a16="http://schemas.microsoft.com/office/drawing/2014/main" id="{BD5F84BD-52FB-81E0-6000-2D4BAC36AFED}"/>
                  </a:ext>
                </a:extLst>
              </p:cNvPr>
              <p:cNvSpPr/>
              <p:nvPr/>
            </p:nvSpPr>
            <p:spPr>
              <a:xfrm>
                <a:off x="5616014"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29" name="Rectangle 128">
                <a:extLst>
                  <a:ext uri="{FF2B5EF4-FFF2-40B4-BE49-F238E27FC236}">
                    <a16:creationId xmlns:a16="http://schemas.microsoft.com/office/drawing/2014/main" id="{EFE6D069-B790-5A71-F126-1BCD11B9DE06}"/>
                  </a:ext>
                </a:extLst>
              </p:cNvPr>
              <p:cNvSpPr/>
              <p:nvPr/>
            </p:nvSpPr>
            <p:spPr>
              <a:xfrm>
                <a:off x="5865666"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68" name="Rectangle 167">
                <a:extLst>
                  <a:ext uri="{FF2B5EF4-FFF2-40B4-BE49-F238E27FC236}">
                    <a16:creationId xmlns:a16="http://schemas.microsoft.com/office/drawing/2014/main" id="{6FF9496B-C931-8CCE-9B12-22CDA0B47D25}"/>
                  </a:ext>
                </a:extLst>
              </p:cNvPr>
              <p:cNvSpPr/>
              <p:nvPr/>
            </p:nvSpPr>
            <p:spPr>
              <a:xfrm>
                <a:off x="6115318"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169" name="Rectangle 168">
                <a:extLst>
                  <a:ext uri="{FF2B5EF4-FFF2-40B4-BE49-F238E27FC236}">
                    <a16:creationId xmlns:a16="http://schemas.microsoft.com/office/drawing/2014/main" id="{A27A2386-0C13-3157-117F-83BBCA264DCE}"/>
                  </a:ext>
                </a:extLst>
              </p:cNvPr>
              <p:cNvSpPr/>
              <p:nvPr/>
            </p:nvSpPr>
            <p:spPr>
              <a:xfrm>
                <a:off x="6364970"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170" name="Rectangle 169">
                <a:extLst>
                  <a:ext uri="{FF2B5EF4-FFF2-40B4-BE49-F238E27FC236}">
                    <a16:creationId xmlns:a16="http://schemas.microsoft.com/office/drawing/2014/main" id="{D7C4E58E-78C0-0A59-5B28-0B7C4A18EF3A}"/>
                  </a:ext>
                </a:extLst>
              </p:cNvPr>
              <p:cNvSpPr/>
              <p:nvPr/>
            </p:nvSpPr>
            <p:spPr>
              <a:xfrm>
                <a:off x="6614622"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171" name="Rectangle 170">
                <a:extLst>
                  <a:ext uri="{FF2B5EF4-FFF2-40B4-BE49-F238E27FC236}">
                    <a16:creationId xmlns:a16="http://schemas.microsoft.com/office/drawing/2014/main" id="{3FAB96F9-3676-F39F-24E6-CCE07922FC3D}"/>
                  </a:ext>
                </a:extLst>
              </p:cNvPr>
              <p:cNvSpPr/>
              <p:nvPr/>
            </p:nvSpPr>
            <p:spPr>
              <a:xfrm>
                <a:off x="686427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172" name="Rectangle 171">
                <a:extLst>
                  <a:ext uri="{FF2B5EF4-FFF2-40B4-BE49-F238E27FC236}">
                    <a16:creationId xmlns:a16="http://schemas.microsoft.com/office/drawing/2014/main" id="{E924EB85-02F4-BD6E-DFC0-8F67179D046B}"/>
                  </a:ext>
                </a:extLst>
              </p:cNvPr>
              <p:cNvSpPr/>
              <p:nvPr/>
            </p:nvSpPr>
            <p:spPr>
              <a:xfrm>
                <a:off x="711392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sp>
          <p:nvSpPr>
            <p:cNvPr id="174" name="Rectangle 173">
              <a:extLst>
                <a:ext uri="{FF2B5EF4-FFF2-40B4-BE49-F238E27FC236}">
                  <a16:creationId xmlns:a16="http://schemas.microsoft.com/office/drawing/2014/main" id="{37B67583-9973-DEEC-37E7-528AE14D6C36}"/>
                </a:ext>
              </a:extLst>
            </p:cNvPr>
            <p:cNvSpPr/>
            <p:nvPr/>
          </p:nvSpPr>
          <p:spPr>
            <a:xfrm>
              <a:off x="6659959" y="3098335"/>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175" name="Rectangle 174">
              <a:extLst>
                <a:ext uri="{FF2B5EF4-FFF2-40B4-BE49-F238E27FC236}">
                  <a16:creationId xmlns:a16="http://schemas.microsoft.com/office/drawing/2014/main" id="{AB228404-6F29-F8BC-7C5B-11055903CE46}"/>
                </a:ext>
              </a:extLst>
            </p:cNvPr>
            <p:cNvSpPr/>
            <p:nvPr/>
          </p:nvSpPr>
          <p:spPr>
            <a:xfrm>
              <a:off x="7656046" y="3547140"/>
              <a:ext cx="1177853"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76" name="Rectangle 175">
              <a:extLst>
                <a:ext uri="{FF2B5EF4-FFF2-40B4-BE49-F238E27FC236}">
                  <a16:creationId xmlns:a16="http://schemas.microsoft.com/office/drawing/2014/main" id="{D864A390-B00A-A689-42F3-B5283A936616}"/>
                </a:ext>
              </a:extLst>
            </p:cNvPr>
            <p:cNvSpPr/>
            <p:nvPr/>
          </p:nvSpPr>
          <p:spPr>
            <a:xfrm>
              <a:off x="8245839" y="4179796"/>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a:t>
              </a:r>
            </a:p>
          </p:txBody>
        </p:sp>
        <p:grpSp>
          <p:nvGrpSpPr>
            <p:cNvPr id="177" name="Group 176">
              <a:extLst>
                <a:ext uri="{FF2B5EF4-FFF2-40B4-BE49-F238E27FC236}">
                  <a16:creationId xmlns:a16="http://schemas.microsoft.com/office/drawing/2014/main" id="{7C1DC531-CBFD-9C0F-ADDC-43D720613087}"/>
                </a:ext>
              </a:extLst>
            </p:cNvPr>
            <p:cNvGrpSpPr/>
            <p:nvPr/>
          </p:nvGrpSpPr>
          <p:grpSpPr>
            <a:xfrm>
              <a:off x="8245839" y="4461328"/>
              <a:ext cx="481924" cy="231581"/>
              <a:chOff x="2992741" y="1982024"/>
              <a:chExt cx="937226" cy="450370"/>
            </a:xfrm>
            <a:solidFill>
              <a:schemeClr val="accent5">
                <a:lumMod val="20000"/>
                <a:lumOff val="80000"/>
              </a:schemeClr>
            </a:solidFill>
          </p:grpSpPr>
          <p:sp>
            <p:nvSpPr>
              <p:cNvPr id="178" name="Rectangle 177">
                <a:extLst>
                  <a:ext uri="{FF2B5EF4-FFF2-40B4-BE49-F238E27FC236}">
                    <a16:creationId xmlns:a16="http://schemas.microsoft.com/office/drawing/2014/main" id="{52467992-B7C2-2EA5-D98D-08134886F495}"/>
                  </a:ext>
                </a:extLst>
              </p:cNvPr>
              <p:cNvSpPr/>
              <p:nvPr/>
            </p:nvSpPr>
            <p:spPr>
              <a:xfrm>
                <a:off x="2992741"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179" name="Rectangle 178">
                <a:extLst>
                  <a:ext uri="{FF2B5EF4-FFF2-40B4-BE49-F238E27FC236}">
                    <a16:creationId xmlns:a16="http://schemas.microsoft.com/office/drawing/2014/main" id="{DB1D18E0-7446-C9CF-AA98-83321590F1C4}"/>
                  </a:ext>
                </a:extLst>
              </p:cNvPr>
              <p:cNvSpPr/>
              <p:nvPr/>
            </p:nvSpPr>
            <p:spPr>
              <a:xfrm>
                <a:off x="3479597"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grpSp>
        <p:sp>
          <p:nvSpPr>
            <p:cNvPr id="182" name="Rectangle 181">
              <a:extLst>
                <a:ext uri="{FF2B5EF4-FFF2-40B4-BE49-F238E27FC236}">
                  <a16:creationId xmlns:a16="http://schemas.microsoft.com/office/drawing/2014/main" id="{057CB70B-AA24-8107-CCBD-CA5C4292E510}"/>
                </a:ext>
              </a:extLst>
            </p:cNvPr>
            <p:cNvSpPr/>
            <p:nvPr/>
          </p:nvSpPr>
          <p:spPr>
            <a:xfrm>
              <a:off x="7711191" y="417979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83" name="Rectangle 182">
              <a:extLst>
                <a:ext uri="{FF2B5EF4-FFF2-40B4-BE49-F238E27FC236}">
                  <a16:creationId xmlns:a16="http://schemas.microsoft.com/office/drawing/2014/main" id="{44F62CD8-D679-129D-BE95-CB62BBAEFF92}"/>
                </a:ext>
              </a:extLst>
            </p:cNvPr>
            <p:cNvSpPr/>
            <p:nvPr/>
          </p:nvSpPr>
          <p:spPr>
            <a:xfrm>
              <a:off x="7711191" y="446132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85" name="Rectangle 184">
              <a:extLst>
                <a:ext uri="{FF2B5EF4-FFF2-40B4-BE49-F238E27FC236}">
                  <a16:creationId xmlns:a16="http://schemas.microsoft.com/office/drawing/2014/main" id="{0DF33207-4566-F39A-CB7A-E05F54A54E5F}"/>
                </a:ext>
              </a:extLst>
            </p:cNvPr>
            <p:cNvSpPr/>
            <p:nvPr/>
          </p:nvSpPr>
          <p:spPr>
            <a:xfrm>
              <a:off x="7711191" y="389826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86" name="Rectangle 185">
              <a:extLst>
                <a:ext uri="{FF2B5EF4-FFF2-40B4-BE49-F238E27FC236}">
                  <a16:creationId xmlns:a16="http://schemas.microsoft.com/office/drawing/2014/main" id="{2D59AE92-8175-C09C-D2C7-B3DC7D0E1112}"/>
                </a:ext>
              </a:extLst>
            </p:cNvPr>
            <p:cNvSpPr/>
            <p:nvPr/>
          </p:nvSpPr>
          <p:spPr>
            <a:xfrm>
              <a:off x="7711190" y="361673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87" name="Rectangle 186">
              <a:extLst>
                <a:ext uri="{FF2B5EF4-FFF2-40B4-BE49-F238E27FC236}">
                  <a16:creationId xmlns:a16="http://schemas.microsoft.com/office/drawing/2014/main" id="{BDBCF32B-FD82-38A9-E624-04C5142CDFBB}"/>
                </a:ext>
              </a:extLst>
            </p:cNvPr>
            <p:cNvSpPr/>
            <p:nvPr/>
          </p:nvSpPr>
          <p:spPr>
            <a:xfrm>
              <a:off x="8254612" y="3898264"/>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188" name="Rectangle 187">
              <a:extLst>
                <a:ext uri="{FF2B5EF4-FFF2-40B4-BE49-F238E27FC236}">
                  <a16:creationId xmlns:a16="http://schemas.microsoft.com/office/drawing/2014/main" id="{009CAD8E-944F-54B2-DD24-54561A6F8824}"/>
                </a:ext>
              </a:extLst>
            </p:cNvPr>
            <p:cNvSpPr/>
            <p:nvPr/>
          </p:nvSpPr>
          <p:spPr>
            <a:xfrm>
              <a:off x="8254611" y="3616732"/>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89" name="Rectangle 188">
              <a:extLst>
                <a:ext uri="{FF2B5EF4-FFF2-40B4-BE49-F238E27FC236}">
                  <a16:creationId xmlns:a16="http://schemas.microsoft.com/office/drawing/2014/main" id="{40C40D80-7878-CA1A-4A21-AF10C39BECB5}"/>
                </a:ext>
              </a:extLst>
            </p:cNvPr>
            <p:cNvSpPr/>
            <p:nvPr/>
          </p:nvSpPr>
          <p:spPr>
            <a:xfrm>
              <a:off x="7603546" y="471869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90" name="Straight Connector 189">
              <a:extLst>
                <a:ext uri="{FF2B5EF4-FFF2-40B4-BE49-F238E27FC236}">
                  <a16:creationId xmlns:a16="http://schemas.microsoft.com/office/drawing/2014/main" id="{C21F42E0-EE85-4208-80AF-5A8C60AA1652}"/>
                </a:ext>
              </a:extLst>
            </p:cNvPr>
            <p:cNvCxnSpPr>
              <a:cxnSpLocks/>
            </p:cNvCxnSpPr>
            <p:nvPr/>
          </p:nvCxnSpPr>
          <p:spPr>
            <a:xfrm>
              <a:off x="8345177" y="3123628"/>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91" name="Rectangle 190">
              <a:extLst>
                <a:ext uri="{FF2B5EF4-FFF2-40B4-BE49-F238E27FC236}">
                  <a16:creationId xmlns:a16="http://schemas.microsoft.com/office/drawing/2014/main" id="{208FE917-3B62-9349-FDC7-687FDC3B88BE}"/>
                </a:ext>
              </a:extLst>
            </p:cNvPr>
            <p:cNvSpPr/>
            <p:nvPr/>
          </p:nvSpPr>
          <p:spPr>
            <a:xfrm>
              <a:off x="2795397" y="5115612"/>
              <a:ext cx="143612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02" name="Rectangle 201">
              <a:extLst>
                <a:ext uri="{FF2B5EF4-FFF2-40B4-BE49-F238E27FC236}">
                  <a16:creationId xmlns:a16="http://schemas.microsoft.com/office/drawing/2014/main" id="{EFEB4ADA-C0C4-1657-D77D-690ABD1C54FC}"/>
                </a:ext>
              </a:extLst>
            </p:cNvPr>
            <p:cNvSpPr/>
            <p:nvPr/>
          </p:nvSpPr>
          <p:spPr>
            <a:xfrm>
              <a:off x="2850540" y="518520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sp>
          <p:nvSpPr>
            <p:cNvPr id="208" name="Rectangle 207">
              <a:extLst>
                <a:ext uri="{FF2B5EF4-FFF2-40B4-BE49-F238E27FC236}">
                  <a16:creationId xmlns:a16="http://schemas.microsoft.com/office/drawing/2014/main" id="{A6F7B48E-7C56-35DB-EC36-03540C7F36EC}"/>
                </a:ext>
              </a:extLst>
            </p:cNvPr>
            <p:cNvSpPr/>
            <p:nvPr/>
          </p:nvSpPr>
          <p:spPr>
            <a:xfrm>
              <a:off x="3385881" y="5189928"/>
              <a:ext cx="231581"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33" name="Rectangle 232">
              <a:extLst>
                <a:ext uri="{FF2B5EF4-FFF2-40B4-BE49-F238E27FC236}">
                  <a16:creationId xmlns:a16="http://schemas.microsoft.com/office/drawing/2014/main" id="{FC7B3C30-6A4D-5397-7A26-B433FFAFA9B7}"/>
                </a:ext>
              </a:extLst>
            </p:cNvPr>
            <p:cNvSpPr/>
            <p:nvPr/>
          </p:nvSpPr>
          <p:spPr>
            <a:xfrm>
              <a:off x="4526916" y="5102335"/>
              <a:ext cx="341128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37" name="Rectangle 236">
              <a:extLst>
                <a:ext uri="{FF2B5EF4-FFF2-40B4-BE49-F238E27FC236}">
                  <a16:creationId xmlns:a16="http://schemas.microsoft.com/office/drawing/2014/main" id="{52532497-8C11-CA98-3B29-FDACB6E997CE}"/>
                </a:ext>
              </a:extLst>
            </p:cNvPr>
            <p:cNvSpPr/>
            <p:nvPr/>
          </p:nvSpPr>
          <p:spPr>
            <a:xfrm>
              <a:off x="4582059" y="517192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grpSp>
          <p:nvGrpSpPr>
            <p:cNvPr id="238" name="Group 237">
              <a:extLst>
                <a:ext uri="{FF2B5EF4-FFF2-40B4-BE49-F238E27FC236}">
                  <a16:creationId xmlns:a16="http://schemas.microsoft.com/office/drawing/2014/main" id="{AEC66468-C53A-44E6-205D-31EBFA000AC0}"/>
                </a:ext>
              </a:extLst>
            </p:cNvPr>
            <p:cNvGrpSpPr/>
            <p:nvPr/>
          </p:nvGrpSpPr>
          <p:grpSpPr>
            <a:xfrm>
              <a:off x="5117400" y="5176651"/>
              <a:ext cx="481924" cy="231581"/>
              <a:chOff x="2992741" y="1982024"/>
              <a:chExt cx="937226" cy="450370"/>
            </a:xfrm>
          </p:grpSpPr>
          <p:sp>
            <p:nvSpPr>
              <p:cNvPr id="252" name="Rectangle 251">
                <a:extLst>
                  <a:ext uri="{FF2B5EF4-FFF2-40B4-BE49-F238E27FC236}">
                    <a16:creationId xmlns:a16="http://schemas.microsoft.com/office/drawing/2014/main" id="{7B2B944F-41E1-DD01-6B20-14790A1573F9}"/>
                  </a:ext>
                </a:extLst>
              </p:cNvPr>
              <p:cNvSpPr/>
              <p:nvPr/>
            </p:nvSpPr>
            <p:spPr>
              <a:xfrm>
                <a:off x="299274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53" name="Rectangle 252">
                <a:extLst>
                  <a:ext uri="{FF2B5EF4-FFF2-40B4-BE49-F238E27FC236}">
                    <a16:creationId xmlns:a16="http://schemas.microsoft.com/office/drawing/2014/main" id="{876FE0AF-9161-49DD-92EF-A3E1FCCBE11C}"/>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cxnSp>
          <p:nvCxnSpPr>
            <p:cNvPr id="211" name="Straight Connector 210">
              <a:extLst>
                <a:ext uri="{FF2B5EF4-FFF2-40B4-BE49-F238E27FC236}">
                  <a16:creationId xmlns:a16="http://schemas.microsoft.com/office/drawing/2014/main" id="{1EDB7813-68A9-0B84-52DA-244BE0812AE5}"/>
                </a:ext>
              </a:extLst>
            </p:cNvPr>
            <p:cNvCxnSpPr>
              <a:cxnSpLocks/>
            </p:cNvCxnSpPr>
            <p:nvPr/>
          </p:nvCxnSpPr>
          <p:spPr>
            <a:xfrm>
              <a:off x="3503690"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254" name="Rectangle 253">
              <a:extLst>
                <a:ext uri="{FF2B5EF4-FFF2-40B4-BE49-F238E27FC236}">
                  <a16:creationId xmlns:a16="http://schemas.microsoft.com/office/drawing/2014/main" id="{B646C568-AE18-AC27-9357-AFE410ED0D7A}"/>
                </a:ext>
              </a:extLst>
            </p:cNvPr>
            <p:cNvSpPr/>
            <p:nvPr/>
          </p:nvSpPr>
          <p:spPr>
            <a:xfrm>
              <a:off x="2742672" y="546262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cxnSp>
          <p:nvCxnSpPr>
            <p:cNvPr id="255" name="Straight Connector 254">
              <a:extLst>
                <a:ext uri="{FF2B5EF4-FFF2-40B4-BE49-F238E27FC236}">
                  <a16:creationId xmlns:a16="http://schemas.microsoft.com/office/drawing/2014/main" id="{599FB9CF-A30A-BC45-8050-F9F08ADFEA60}"/>
                </a:ext>
              </a:extLst>
            </p:cNvPr>
            <p:cNvCxnSpPr>
              <a:cxnSpLocks/>
            </p:cNvCxnSpPr>
            <p:nvPr/>
          </p:nvCxnSpPr>
          <p:spPr>
            <a:xfrm>
              <a:off x="5245288"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grpSp>
          <p:nvGrpSpPr>
            <p:cNvPr id="259" name="Group 258">
              <a:extLst>
                <a:ext uri="{FF2B5EF4-FFF2-40B4-BE49-F238E27FC236}">
                  <a16:creationId xmlns:a16="http://schemas.microsoft.com/office/drawing/2014/main" id="{CB8A0674-A7E0-FE9C-DE20-791558D3E01F}"/>
                </a:ext>
              </a:extLst>
            </p:cNvPr>
            <p:cNvGrpSpPr/>
            <p:nvPr/>
          </p:nvGrpSpPr>
          <p:grpSpPr>
            <a:xfrm flipV="1">
              <a:off x="5491423" y="4759343"/>
              <a:ext cx="2697983" cy="531814"/>
              <a:chOff x="3898688" y="1186070"/>
              <a:chExt cx="3131813" cy="589458"/>
            </a:xfrm>
          </p:grpSpPr>
          <p:cxnSp>
            <p:nvCxnSpPr>
              <p:cNvPr id="256" name="Straight Connector 255">
                <a:extLst>
                  <a:ext uri="{FF2B5EF4-FFF2-40B4-BE49-F238E27FC236}">
                    <a16:creationId xmlns:a16="http://schemas.microsoft.com/office/drawing/2014/main" id="{AC00F381-B6EF-5F05-DE09-8E9316344A3D}"/>
                  </a:ext>
                </a:extLst>
              </p:cNvPr>
              <p:cNvCxnSpPr>
                <a:cxnSpLocks/>
              </p:cNvCxnSpPr>
              <p:nvPr/>
            </p:nvCxnSpPr>
            <p:spPr>
              <a:xfrm flipV="1">
                <a:off x="3898688" y="1186070"/>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4AC32C31-5C74-29E8-0881-D3905DBD637D}"/>
                  </a:ext>
                </a:extLst>
              </p:cNvPr>
              <p:cNvCxnSpPr>
                <a:cxnSpLocks/>
              </p:cNvCxnSpPr>
              <p:nvPr/>
            </p:nvCxnSpPr>
            <p:spPr>
              <a:xfrm flipV="1">
                <a:off x="7030501" y="1559169"/>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48CA60B7-4DED-DD42-BDC4-BE651C83B817}"/>
                  </a:ext>
                </a:extLst>
              </p:cNvPr>
              <p:cNvCxnSpPr>
                <a:cxnSpLocks/>
              </p:cNvCxnSpPr>
              <p:nvPr/>
            </p:nvCxnSpPr>
            <p:spPr>
              <a:xfrm>
                <a:off x="3901076" y="1559729"/>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sp>
          <p:nvSpPr>
            <p:cNvPr id="260" name="Rectangle 259">
              <a:extLst>
                <a:ext uri="{FF2B5EF4-FFF2-40B4-BE49-F238E27FC236}">
                  <a16:creationId xmlns:a16="http://schemas.microsoft.com/office/drawing/2014/main" id="{F0A36EEC-EBAF-6EE3-D675-65E439203A87}"/>
                </a:ext>
              </a:extLst>
            </p:cNvPr>
            <p:cNvSpPr/>
            <p:nvPr/>
          </p:nvSpPr>
          <p:spPr>
            <a:xfrm>
              <a:off x="4474417" y="5461034"/>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sp>
          <p:nvSpPr>
            <p:cNvPr id="4" name="Rectangle 3">
              <a:extLst>
                <a:ext uri="{FF2B5EF4-FFF2-40B4-BE49-F238E27FC236}">
                  <a16:creationId xmlns:a16="http://schemas.microsoft.com/office/drawing/2014/main" id="{2B836AAE-EA06-9E02-2DFE-E80D8C9147E6}"/>
                </a:ext>
              </a:extLst>
            </p:cNvPr>
            <p:cNvSpPr/>
            <p:nvPr/>
          </p:nvSpPr>
          <p:spPr>
            <a:xfrm>
              <a:off x="2839544" y="5669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name</a:t>
              </a:r>
            </a:p>
          </p:txBody>
        </p:sp>
        <p:sp>
          <p:nvSpPr>
            <p:cNvPr id="5" name="Rectangle 4">
              <a:extLst>
                <a:ext uri="{FF2B5EF4-FFF2-40B4-BE49-F238E27FC236}">
                  <a16:creationId xmlns:a16="http://schemas.microsoft.com/office/drawing/2014/main" id="{FF5CAE2F-BC18-1300-52B7-54A38A387999}"/>
                </a:ext>
              </a:extLst>
            </p:cNvPr>
            <p:cNvSpPr/>
            <p:nvPr/>
          </p:nvSpPr>
          <p:spPr>
            <a:xfrm>
              <a:off x="3382965" y="5669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hank</a:t>
              </a:r>
            </a:p>
          </p:txBody>
        </p:sp>
      </p:grpSp>
    </p:spTree>
    <p:extLst>
      <p:ext uri="{BB962C8B-B14F-4D97-AF65-F5344CB8AC3E}">
        <p14:creationId xmlns:p14="http://schemas.microsoft.com/office/powerpoint/2010/main" val="38156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3463" y="1260613"/>
            <a:ext cx="11045074" cy="433677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3720" y="3831561"/>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0770" y="3831561"/>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78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4870" y="3831561"/>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192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37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077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782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782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78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16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7873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57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283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398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1681" y="3207483"/>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7873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578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2831" y="3207483"/>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3988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372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077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077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077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0770" y="3831561"/>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782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0770" y="3831561"/>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3720" y="3831561"/>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4870" y="3831561"/>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487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3720" y="3831561"/>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3720" y="3831561"/>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3720" y="3831561"/>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3720" y="3831561"/>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372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3720" y="2468073"/>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59974" y="2468077"/>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p:cNvCxnSpPr>
          <p:nvPr/>
        </p:nvCxnSpPr>
        <p:spPr>
          <a:xfrm>
            <a:off x="4503720" y="1575317"/>
            <a:ext cx="3256254"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2039" y="3207483"/>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a:p>
            <a:r>
              <a:rPr lang="en-US" sz="1000" dirty="0">
                <a:solidFill>
                  <a:schemeClr val="tx1"/>
                </a:solidFill>
                <a:latin typeface="Avenir Book" panose="02000503020000020003" pitchFamily="2" charset="0"/>
              </a:rPr>
              <a:t>(KMEs)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2039" y="4583702"/>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2038" y="1831264"/>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a:p>
            <a:r>
              <a:rPr lang="en-US" sz="1000" dirty="0">
                <a:solidFill>
                  <a:schemeClr val="tx1"/>
                </a:solidFill>
                <a:latin typeface="Avenir Book" panose="02000503020000020003" pitchFamily="2" charset="0"/>
              </a:rPr>
              <a:t>(SAEs)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2869" y="250583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6299" y="388205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483977" y="1362697"/>
            <a:ext cx="1534102" cy="262505"/>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6578" y="1843995"/>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sam</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7936" y="1843999"/>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sofia</a:t>
            </a:r>
          </a:p>
        </p:txBody>
      </p:sp>
      <p:cxnSp>
        <p:nvCxnSpPr>
          <p:cNvPr id="2" name="Straight Connector 1">
            <a:extLst>
              <a:ext uri="{FF2B5EF4-FFF2-40B4-BE49-F238E27FC236}">
                <a16:creationId xmlns:a16="http://schemas.microsoft.com/office/drawing/2014/main" id="{3097EC8A-A20C-8760-2C44-25CE9CC96309}"/>
              </a:ext>
            </a:extLst>
          </p:cNvPr>
          <p:cNvCxnSpPr>
            <a:cxnSpLocks/>
          </p:cNvCxnSpPr>
          <p:nvPr/>
        </p:nvCxnSpPr>
        <p:spPr>
          <a:xfrm>
            <a:off x="4503720" y="1569673"/>
            <a:ext cx="0" cy="274322"/>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587CB9D-147E-CB9E-6DF4-659D9BE7D242}"/>
              </a:ext>
            </a:extLst>
          </p:cNvPr>
          <p:cNvCxnSpPr>
            <a:cxnSpLocks/>
          </p:cNvCxnSpPr>
          <p:nvPr/>
        </p:nvCxnSpPr>
        <p:spPr>
          <a:xfrm>
            <a:off x="7759974" y="1575317"/>
            <a:ext cx="0" cy="274322"/>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922FB3-D647-9FE1-FDD1-6DDBE82B2DF6}"/>
              </a:ext>
            </a:extLst>
          </p:cNvPr>
          <p:cNvCxnSpPr>
            <a:cxnSpLocks/>
            <a:stCxn id="19" idx="3"/>
          </p:cNvCxnSpPr>
          <p:nvPr/>
        </p:nvCxnSpPr>
        <p:spPr>
          <a:xfrm flipH="1">
            <a:off x="5580978" y="2468073"/>
            <a:ext cx="4896" cy="73941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gular Pentagon 18">
            <a:extLst>
              <a:ext uri="{FF2B5EF4-FFF2-40B4-BE49-F238E27FC236}">
                <a16:creationId xmlns:a16="http://schemas.microsoft.com/office/drawing/2014/main" id="{96DB188F-FDBA-ED49-3A18-E709E422EA9B}"/>
              </a:ext>
            </a:extLst>
          </p:cNvPr>
          <p:cNvSpPr/>
          <p:nvPr/>
        </p:nvSpPr>
        <p:spPr>
          <a:xfrm>
            <a:off x="5273836" y="1843995"/>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serena</a:t>
            </a:r>
          </a:p>
        </p:txBody>
      </p:sp>
      <p:cxnSp>
        <p:nvCxnSpPr>
          <p:cNvPr id="20" name="Straight Connector 19">
            <a:extLst>
              <a:ext uri="{FF2B5EF4-FFF2-40B4-BE49-F238E27FC236}">
                <a16:creationId xmlns:a16="http://schemas.microsoft.com/office/drawing/2014/main" id="{F374C326-0638-1513-4A9B-79E9CF2D0942}"/>
              </a:ext>
            </a:extLst>
          </p:cNvPr>
          <p:cNvCxnSpPr>
            <a:cxnSpLocks/>
            <a:stCxn id="22" idx="3"/>
            <a:endCxn id="13" idx="0"/>
          </p:cNvCxnSpPr>
          <p:nvPr/>
        </p:nvCxnSpPr>
        <p:spPr>
          <a:xfrm>
            <a:off x="8516559" y="2468073"/>
            <a:ext cx="335361" cy="73941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gular Pentagon 21">
            <a:extLst>
              <a:ext uri="{FF2B5EF4-FFF2-40B4-BE49-F238E27FC236}">
                <a16:creationId xmlns:a16="http://schemas.microsoft.com/office/drawing/2014/main" id="{F084301F-EEA3-A4FE-F6C2-7E6DAC02B356}"/>
              </a:ext>
            </a:extLst>
          </p:cNvPr>
          <p:cNvSpPr/>
          <p:nvPr/>
        </p:nvSpPr>
        <p:spPr>
          <a:xfrm>
            <a:off x="8204521" y="1843995"/>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sunny</a:t>
            </a:r>
          </a:p>
        </p:txBody>
      </p:sp>
      <p:cxnSp>
        <p:nvCxnSpPr>
          <p:cNvPr id="23" name="Straight Connector 22">
            <a:extLst>
              <a:ext uri="{FF2B5EF4-FFF2-40B4-BE49-F238E27FC236}">
                <a16:creationId xmlns:a16="http://schemas.microsoft.com/office/drawing/2014/main" id="{42DA6DF2-F958-AD28-CE06-46B3CD265B22}"/>
              </a:ext>
            </a:extLst>
          </p:cNvPr>
          <p:cNvCxnSpPr>
            <a:cxnSpLocks/>
            <a:stCxn id="25" idx="3"/>
            <a:endCxn id="13" idx="0"/>
          </p:cNvCxnSpPr>
          <p:nvPr/>
        </p:nvCxnSpPr>
        <p:spPr>
          <a:xfrm flipH="1">
            <a:off x="8851920" y="2471364"/>
            <a:ext cx="340259" cy="73611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gular Pentagon 24">
            <a:extLst>
              <a:ext uri="{FF2B5EF4-FFF2-40B4-BE49-F238E27FC236}">
                <a16:creationId xmlns:a16="http://schemas.microsoft.com/office/drawing/2014/main" id="{98E41C2E-A0F7-7BFE-BC2A-1DA7BB38B9B2}"/>
              </a:ext>
            </a:extLst>
          </p:cNvPr>
          <p:cNvSpPr/>
          <p:nvPr/>
        </p:nvSpPr>
        <p:spPr>
          <a:xfrm>
            <a:off x="8880141" y="1847286"/>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susan</a:t>
            </a:r>
          </a:p>
        </p:txBody>
      </p:sp>
    </p:spTree>
    <p:extLst>
      <p:ext uri="{BB962C8B-B14F-4D97-AF65-F5344CB8AC3E}">
        <p14:creationId xmlns:p14="http://schemas.microsoft.com/office/powerpoint/2010/main" val="8657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3753</TotalTime>
  <Words>470</Words>
  <Application>Microsoft Macintosh PowerPoint</Application>
  <PresentationFormat>Widescreen</PresentationFormat>
  <Paragraphs>299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202</cp:revision>
  <dcterms:created xsi:type="dcterms:W3CDTF">2025-09-02T17:02:45Z</dcterms:created>
  <dcterms:modified xsi:type="dcterms:W3CDTF">2025-11-01T10:23:22Z</dcterms:modified>
</cp:coreProperties>
</file>