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3" r:id="rId4"/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/>
    <p:restoredTop sz="94718"/>
  </p:normalViewPr>
  <p:slideViewPr>
    <p:cSldViewPr snapToGrid="0">
      <p:cViewPr varScale="1">
        <p:scale>
          <a:sx n="109" d="100"/>
          <a:sy n="109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4A6C0-F2EC-FC45-B98B-ED31D507F3F3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26F2C-6B23-EF40-8ED8-C98EB975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26F2C-6B23-EF40-8ED8-C98EB97549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0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ED44-4CC1-C34D-A2A8-D040F6A76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41D16-5BE7-AEBF-8986-5E7F238A5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D3D7-7511-9B62-3BB5-963C4EC6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62FD-C61E-7CA3-3FC8-3FC25CED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B3F5-A96D-60A9-57A4-134EB9E2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9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2E37-FA86-BC3C-7160-9D54551A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45662-6E6B-D84F-D5AE-921A2537D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46B0-80EE-5084-4F74-6D659D17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72F2-00F9-2437-3612-5EF5BD04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9B95-19FA-2098-F72B-4EAAE0FA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76225-04B0-0E5F-4974-9543C04C3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22E2D-EE47-3DD8-653C-C8598710F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61A7-A4C6-D36C-B973-A7A16610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7C79-56F5-EB34-150D-233C37A8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E1CFA-4A30-571E-03D0-FF5D6FF2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DA3E-81C6-3FB7-9ECD-793A3C40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E1D-AF5F-2C1C-7FD2-24B8779C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38E3-02B0-D40C-30B0-D5CA4AC0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6686-AAF2-4B78-362B-825C1BF8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28C7-C12C-CA95-7B38-C6D5EE92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0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798B-A8C9-BE65-028A-5FFDE00B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98EDF-F598-B0B3-0085-120D239C4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080A8-828C-5215-6A9C-893E904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5282-5BEB-CE3A-4213-7A9A5C15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8811A-F973-4670-6324-16ECEE04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ACFA-88EA-B8FB-0768-5B48306F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F59F-C2D0-80F3-9341-C43A32569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C8791-B3F7-82AD-0D67-76132DC47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A0DD7-FE40-3189-F58D-A7116814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9940D-9E26-E0B1-2F38-E17E62C6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E45E0-06B4-6BB1-5C50-B0203B41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88D1-C54F-11AC-5884-78748165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7403-2D19-7ACF-CAD5-A9EC9531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FB836-912A-D580-76A1-8ACB59FFA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2205F-8F04-905D-FF97-69CDFBE4C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E1A85-A23C-D5E2-AA68-C5D5C3EF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F2DA4-40F9-10D4-D9BD-E905A1E8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E7FB3-1552-5282-B96C-A72F2825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5E62F-E405-E0A8-1C6B-A1242050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A84C-21C7-4F60-A77B-44F3034B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5FB25-2C1C-EB1E-A104-A607E2AB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8D5C6-BD5A-7D06-EB7D-BDEAADF4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D86CD-FE90-6053-B12F-A430122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A191A-E9E3-C58C-47F0-40F06A61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2121A-DA3D-81C1-C40A-9114F835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0810F-5FF5-E1D4-789D-69A2F08F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EB1-0D5E-9FF8-AA21-7ED79A8D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6A2D-7096-CFE9-B0B0-4EEBF539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6B927-A5BF-998B-F498-2DE5CC497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708BA-672F-EE8E-D1B2-CD044E1B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5E495-E30C-E502-F544-57A0EC4D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5A36E-1F76-5F67-032F-A71E12C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E589-06D3-ED45-16A3-206F6B2C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D91B-D39C-0BB9-4E5D-EF0DE84BB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D1E5A-E2DA-4190-95B6-33A6A4880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1EE8-EF46-A76C-DEE5-16756F5F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5046-2E62-4F88-4BB3-E4E5A987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A5F3-2390-8DB7-C735-BA8C4BA6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7BE5C-B422-8D48-B1B4-B3985D62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2B0BC-CB32-CA48-A8D6-3F41651C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B80A-C726-5839-B01B-CB4F24356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527A-1614-14E9-11D1-48E897BF4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9C63-3ED7-5B9B-16FB-73BC95987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A7B373-2306-E4FA-7FF2-DA7699FBB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7557"/>
            <a:ext cx="7772400" cy="4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0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C64E02-6747-0671-6A48-B4D91245E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7557"/>
            <a:ext cx="7772400" cy="4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1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38DDB8-40FB-D570-D005-002266AFD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7557"/>
            <a:ext cx="7772400" cy="4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5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A29E7745-C67A-C92C-FE93-C508ADED6006}"/>
              </a:ext>
            </a:extLst>
          </p:cNvPr>
          <p:cNvSpPr/>
          <p:nvPr/>
        </p:nvSpPr>
        <p:spPr>
          <a:xfrm>
            <a:off x="575426" y="1027238"/>
            <a:ext cx="11045074" cy="40781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DC83E2-F07D-5DB3-8C16-7C7ECB4570D6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4505683" y="3339574"/>
            <a:ext cx="43482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F43D9D-9AF0-CCAF-F0D3-11DCF9F1362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558867-1A8B-7693-D299-62B28431C10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AFF962-3AE7-ACF2-ED52-0DCED2444D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66833" y="3339574"/>
            <a:ext cx="1087049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C60AA7E-6D0A-E3D4-7CB5-9437BDCF1DD6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88538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F9426D-3438-65CF-39CB-F9907EA78182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45056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3AF7C0-153F-6585-4B30-38598789E66E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752145-22C9-0636-B60E-6661B74FD883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66797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1D6E2E-2A17-008F-1000-70797E28FB1D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66797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DFAA05-C03B-C363-BFC4-BAE7238EBA8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6411406-B153-8594-68E2-99D75F80EC06}"/>
              </a:ext>
            </a:extLst>
          </p:cNvPr>
          <p:cNvSpPr/>
          <p:nvPr/>
        </p:nvSpPr>
        <p:spPr>
          <a:xfrm>
            <a:off x="41936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Hank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972E50-50E0-9B35-94AC-F9432366E4E5}"/>
              </a:ext>
            </a:extLst>
          </p:cNvPr>
          <p:cNvSpPr/>
          <p:nvPr/>
        </p:nvSpPr>
        <p:spPr>
          <a:xfrm>
            <a:off x="52806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Helen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BD210C-EE9B-7BC0-0DED-2F7F80246D9F}"/>
              </a:ext>
            </a:extLst>
          </p:cNvPr>
          <p:cNvSpPr/>
          <p:nvPr/>
        </p:nvSpPr>
        <p:spPr>
          <a:xfrm>
            <a:off x="63677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Hilary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AEA3B1-D2A3-3985-02D8-5BAC0EDF8BF1}"/>
              </a:ext>
            </a:extLst>
          </p:cNvPr>
          <p:cNvSpPr/>
          <p:nvPr/>
        </p:nvSpPr>
        <p:spPr>
          <a:xfrm>
            <a:off x="74547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Holly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6B7637-B61E-807C-9A15-6CD2B3116F8A}"/>
              </a:ext>
            </a:extLst>
          </p:cNvPr>
          <p:cNvSpPr/>
          <p:nvPr/>
        </p:nvSpPr>
        <p:spPr>
          <a:xfrm>
            <a:off x="85418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Hugo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701B1A-54AF-6D93-7B57-58A5B6214C0F}"/>
              </a:ext>
            </a:extLst>
          </p:cNvPr>
          <p:cNvSpPr/>
          <p:nvPr/>
        </p:nvSpPr>
        <p:spPr>
          <a:xfrm>
            <a:off x="41936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Carol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13BF0-C06A-DB3B-F101-AA4CDFD57311}"/>
              </a:ext>
            </a:extLst>
          </p:cNvPr>
          <p:cNvSpPr/>
          <p:nvPr/>
        </p:nvSpPr>
        <p:spPr>
          <a:xfrm>
            <a:off x="52806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Celia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38901-E281-F31E-D947-308228F7B232}"/>
              </a:ext>
            </a:extLst>
          </p:cNvPr>
          <p:cNvSpPr/>
          <p:nvPr/>
        </p:nvSpPr>
        <p:spPr>
          <a:xfrm>
            <a:off x="63677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Cindy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42568C-4A5F-7FE6-60F0-E3940D69D56E}"/>
              </a:ext>
            </a:extLst>
          </p:cNvPr>
          <p:cNvSpPr/>
          <p:nvPr/>
        </p:nvSpPr>
        <p:spPr>
          <a:xfrm>
            <a:off x="74547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Conny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1C3558-BEB6-35AE-7204-8BFF43210652}"/>
              </a:ext>
            </a:extLst>
          </p:cNvPr>
          <p:cNvSpPr/>
          <p:nvPr/>
        </p:nvSpPr>
        <p:spPr>
          <a:xfrm>
            <a:off x="85418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Curtis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A9BAF2-1919-A712-EE1E-D8E91B16FF64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45056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FDD7B5-23FD-B5C2-812A-2B03EB78DB36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59273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045AD-50CB-3158-0BBE-6CA1AB0C57E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76F580-0193-EBB2-2722-C70C87D322F0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559273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084EC3-7B7F-52BC-C1B4-35C1A08A5D19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7DD3CB-7EAB-49B6-3908-419B91098078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66797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0D7F5D-876A-216D-CA90-604378E3A3AD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559273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A3C3DF4-8387-BB31-96D6-594720D3A0A0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flipH="1"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C01E7B-28AD-3044-0274-27AF9900A665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776683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1DE7C1-3237-B850-132B-8E46A7397415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776683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1B9F2B-276A-A9DA-9FE7-088EBD55CF94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450568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1CFF12-75B7-32E7-0F9E-2114EE9983F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50568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B7F437-BBAA-D4B8-AA4E-F6122BDA919A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B11E97-B38A-5620-6203-470BB71319F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505683" y="3339574"/>
            <a:ext cx="43482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41217A-7C6F-EF1C-1032-CD4669BFEA5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45056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A77D27-FB9A-C6A8-829E-2CD88D8CED45}"/>
              </a:ext>
            </a:extLst>
          </p:cNvPr>
          <p:cNvCxnSpPr>
            <a:cxnSpLocks/>
            <a:stCxn id="110" idx="3"/>
            <a:endCxn id="9" idx="0"/>
          </p:cNvCxnSpPr>
          <p:nvPr/>
        </p:nvCxnSpPr>
        <p:spPr>
          <a:xfrm flipH="1">
            <a:off x="4505683" y="1976086"/>
            <a:ext cx="4896" cy="7394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627380-6C89-4873-43C0-DA0EE35C7434}"/>
              </a:ext>
            </a:extLst>
          </p:cNvPr>
          <p:cNvCxnSpPr>
            <a:cxnSpLocks/>
            <a:stCxn id="113" idx="3"/>
            <a:endCxn id="12" idx="0"/>
          </p:cNvCxnSpPr>
          <p:nvPr/>
        </p:nvCxnSpPr>
        <p:spPr>
          <a:xfrm>
            <a:off x="7761937" y="1976090"/>
            <a:ext cx="4896" cy="7394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1E26FA1-8BF0-E7D7-3797-05F09E23F5A9}"/>
              </a:ext>
            </a:extLst>
          </p:cNvPr>
          <p:cNvCxnSpPr>
            <a:cxnSpLocks/>
            <a:stCxn id="110" idx="5"/>
            <a:endCxn id="113" idx="1"/>
          </p:cNvCxnSpPr>
          <p:nvPr/>
        </p:nvCxnSpPr>
        <p:spPr>
          <a:xfrm>
            <a:off x="4822616" y="1590384"/>
            <a:ext cx="2627284" cy="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79AC260-C091-E264-8F62-39D5F1B996A7}"/>
              </a:ext>
            </a:extLst>
          </p:cNvPr>
          <p:cNvSpPr/>
          <p:nvPr/>
        </p:nvSpPr>
        <p:spPr>
          <a:xfrm>
            <a:off x="2714002" y="2715496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Clients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15FC3A3-8835-A64F-D72D-B8EA4116F10F}"/>
              </a:ext>
            </a:extLst>
          </p:cNvPr>
          <p:cNvSpPr/>
          <p:nvPr/>
        </p:nvSpPr>
        <p:spPr>
          <a:xfrm>
            <a:off x="2714002" y="4091715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ECFFA34-FE1A-33B7-D845-E239BE67624C}"/>
              </a:ext>
            </a:extLst>
          </p:cNvPr>
          <p:cNvSpPr/>
          <p:nvPr/>
        </p:nvSpPr>
        <p:spPr>
          <a:xfrm>
            <a:off x="2714001" y="1339277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Encryptors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A7CA535-F151-24CF-DF20-745704227C15}"/>
              </a:ext>
            </a:extLst>
          </p:cNvPr>
          <p:cNvSpPr/>
          <p:nvPr/>
        </p:nvSpPr>
        <p:spPr>
          <a:xfrm>
            <a:off x="3404832" y="2013850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Key delivery</a:t>
            </a:r>
            <a:b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</a:br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interface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23F9E7-889D-CF03-D951-3CBFF3031FCC}"/>
              </a:ext>
            </a:extLst>
          </p:cNvPr>
          <p:cNvSpPr/>
          <p:nvPr/>
        </p:nvSpPr>
        <p:spPr>
          <a:xfrm>
            <a:off x="3398262" y="3390069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DSKE interface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77D2B01-9058-C1BE-7ACF-5113B5DC62BC}"/>
              </a:ext>
            </a:extLst>
          </p:cNvPr>
          <p:cNvSpPr/>
          <p:nvPr/>
        </p:nvSpPr>
        <p:spPr>
          <a:xfrm>
            <a:off x="5328949" y="1403309"/>
            <a:ext cx="1534102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Encrypted connection</a:t>
            </a:r>
          </a:p>
        </p:txBody>
      </p:sp>
      <p:sp>
        <p:nvSpPr>
          <p:cNvPr id="110" name="Regular Pentagon 109">
            <a:extLst>
              <a:ext uri="{FF2B5EF4-FFF2-40B4-BE49-F238E27FC236}">
                <a16:creationId xmlns:a16="http://schemas.microsoft.com/office/drawing/2014/main" id="{74172523-9BC3-49BA-B810-2CB0350B638E}"/>
              </a:ext>
            </a:extLst>
          </p:cNvPr>
          <p:cNvSpPr/>
          <p:nvPr/>
        </p:nvSpPr>
        <p:spPr>
          <a:xfrm>
            <a:off x="4198541" y="1352008"/>
            <a:ext cx="624076" cy="624078"/>
          </a:xfrm>
          <a:prstGeom prst="pentagon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sp>
        <p:nvSpPr>
          <p:cNvPr id="113" name="Regular Pentagon 112">
            <a:extLst>
              <a:ext uri="{FF2B5EF4-FFF2-40B4-BE49-F238E27FC236}">
                <a16:creationId xmlns:a16="http://schemas.microsoft.com/office/drawing/2014/main" id="{A9AADCF3-1352-9AEB-CB46-C8D8E4725029}"/>
              </a:ext>
            </a:extLst>
          </p:cNvPr>
          <p:cNvSpPr/>
          <p:nvPr/>
        </p:nvSpPr>
        <p:spPr>
          <a:xfrm>
            <a:off x="7449899" y="1352012"/>
            <a:ext cx="624076" cy="624078"/>
          </a:xfrm>
          <a:prstGeom prst="pentagon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Porter</a:t>
            </a:r>
          </a:p>
        </p:txBody>
      </p:sp>
    </p:spTree>
    <p:extLst>
      <p:ext uri="{BB962C8B-B14F-4D97-AF65-F5344CB8AC3E}">
        <p14:creationId xmlns:p14="http://schemas.microsoft.com/office/powerpoint/2010/main" val="86575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116D5A4-77C1-CADF-0372-1CE15D96B3F7}"/>
              </a:ext>
            </a:extLst>
          </p:cNvPr>
          <p:cNvGrpSpPr/>
          <p:nvPr/>
        </p:nvGrpSpPr>
        <p:grpSpPr>
          <a:xfrm>
            <a:off x="9649561" y="1434512"/>
            <a:ext cx="600778" cy="3537023"/>
            <a:chOff x="3608757" y="1282112"/>
            <a:chExt cx="600778" cy="35370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D9F02F5-5029-4E5E-E371-20BF19D8B497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Conny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87D53CB-DA6A-2BCF-9E1C-B6547719F65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60226-1E25-9836-5D17-38D67E230D2F}"/>
              </a:ext>
            </a:extLst>
          </p:cNvPr>
          <p:cNvGrpSpPr/>
          <p:nvPr/>
        </p:nvGrpSpPr>
        <p:grpSpPr>
          <a:xfrm>
            <a:off x="1845411" y="1434512"/>
            <a:ext cx="600778" cy="3537023"/>
            <a:chOff x="3608757" y="1282112"/>
            <a:chExt cx="600778" cy="35370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A114E7-049C-D8D1-35C7-FAB12170CC9B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Carol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B3D1A6-1E80-7B8A-BB8B-17052F348BE5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8DBFFC-48F1-8A7F-B13D-BE181395E5A3}"/>
              </a:ext>
            </a:extLst>
          </p:cNvPr>
          <p:cNvGrpSpPr/>
          <p:nvPr/>
        </p:nvGrpSpPr>
        <p:grpSpPr>
          <a:xfrm>
            <a:off x="5041237" y="1434512"/>
            <a:ext cx="600777" cy="3537023"/>
            <a:chOff x="4840314" y="1500414"/>
            <a:chExt cx="600777" cy="35370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0E73C1-CE61-2736-50F1-35BD38C83939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Hank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008D6F-05C4-984B-F63F-F69B4E6F3EC0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BD5C65-21CD-0985-5807-1FF66B77FB6C}"/>
              </a:ext>
            </a:extLst>
          </p:cNvPr>
          <p:cNvGrpSpPr/>
          <p:nvPr/>
        </p:nvGrpSpPr>
        <p:grpSpPr>
          <a:xfrm>
            <a:off x="6452685" y="1434512"/>
            <a:ext cx="600777" cy="3537023"/>
            <a:chOff x="4840314" y="1500414"/>
            <a:chExt cx="600777" cy="35370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D47920-01FC-30AB-478E-AF8493776FDC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Hugo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5C70D6F-C628-A58E-3202-1C5B5608896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F6B5FC9-1875-13A1-9A55-B850810A7F34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D4514A-45F2-9200-D9C4-371DE023D7F8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45E0F3-5B89-C3E6-C48C-891A71320874}"/>
              </a:ext>
            </a:extLst>
          </p:cNvPr>
          <p:cNvGrpSpPr/>
          <p:nvPr/>
        </p:nvGrpSpPr>
        <p:grpSpPr>
          <a:xfrm>
            <a:off x="2145799" y="2077799"/>
            <a:ext cx="3195826" cy="612038"/>
            <a:chOff x="2145799" y="2684192"/>
            <a:chExt cx="3195826" cy="61203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7252AA2-859F-3FA4-8A67-65BCCAB56F56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7E85747-01A3-5EC6-D841-BF173DAB9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F5122EC-8E1F-DE8B-5685-836CD4D299F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A2A2DD-8DF3-80E0-FF55-77291C7B0B60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5CA86CA-BDC4-A983-82B9-B8D39E73D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4485CA7-40CF-0BC4-B8F1-912E0746168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DCE860-A8CB-3B9A-A77F-A74DAB0D0295}"/>
              </a:ext>
            </a:extLst>
          </p:cNvPr>
          <p:cNvGrpSpPr/>
          <p:nvPr/>
        </p:nvGrpSpPr>
        <p:grpSpPr>
          <a:xfrm>
            <a:off x="2145799" y="2794782"/>
            <a:ext cx="4607274" cy="612038"/>
            <a:chOff x="2145799" y="2684192"/>
            <a:chExt cx="4607274" cy="61203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B52564-CB00-C57B-FA65-FB393B5C5E57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ACBE410-1217-C1F0-0962-DA9E39547C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1884416-8714-C367-508F-11ECFA456D2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D63BEAA-B914-5169-CBF2-E839586B288F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DBA45C2-048D-7835-06A7-C40339348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3966DC-C1A4-88DF-7B9B-601C78B06C0F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4C12BA-A173-B622-AB35-8A4667510D1A}"/>
              </a:ext>
            </a:extLst>
          </p:cNvPr>
          <p:cNvGrpSpPr/>
          <p:nvPr/>
        </p:nvGrpSpPr>
        <p:grpSpPr>
          <a:xfrm flipH="1">
            <a:off x="6753073" y="3526779"/>
            <a:ext cx="3195826" cy="612038"/>
            <a:chOff x="2145799" y="2684192"/>
            <a:chExt cx="3195826" cy="61203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E8EA47-294A-E762-99AC-26233B315772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3B6AFCA-5CE0-C31C-CF5C-925A5B71FF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551DE2D-B0FD-7650-348F-790BF15D06A7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1C9EEE2-FD1B-09E1-3D71-B150D7C89084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2E1CF90-8451-2888-A8D1-72959D1BF1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BF63FD-3A8E-CAC4-755E-1C25CE46504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4C9872-2A0F-3D2E-7ABC-D2A623D5F965}"/>
              </a:ext>
            </a:extLst>
          </p:cNvPr>
          <p:cNvGrpSpPr/>
          <p:nvPr/>
        </p:nvGrpSpPr>
        <p:grpSpPr>
          <a:xfrm flipH="1">
            <a:off x="5341625" y="4243762"/>
            <a:ext cx="4607274" cy="612038"/>
            <a:chOff x="2145799" y="2684192"/>
            <a:chExt cx="4607274" cy="61203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11382C1-4879-95D2-F2C2-F1AD324FF722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EB06316-808F-603D-1386-89EA49CB6B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D396F21-9B29-2E42-1089-F4B634C22103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1A69A98-1D44-171B-BF83-373AADFBD424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27435E4-4637-76A9-0C5F-D6C9CF13C3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28276B-7CC2-C69B-F819-F4EEF1C57120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390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12488-BD3A-0934-3FB7-CAD432D8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A68AC-2BE3-8165-5DF8-91BF7AC7DB92}"/>
              </a:ext>
            </a:extLst>
          </p:cNvPr>
          <p:cNvSpPr/>
          <p:nvPr/>
        </p:nvSpPr>
        <p:spPr>
          <a:xfrm>
            <a:off x="8510158" y="1434512"/>
            <a:ext cx="600778" cy="6007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Conny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686646-6167-4992-1D29-77D8607269F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810547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C6239-B889-9882-3728-BA3AA1D26B43}"/>
              </a:ext>
            </a:extLst>
          </p:cNvPr>
          <p:cNvSpPr/>
          <p:nvPr/>
        </p:nvSpPr>
        <p:spPr>
          <a:xfrm>
            <a:off x="2992741" y="1434512"/>
            <a:ext cx="600778" cy="6007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Carol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3F08AE-809E-C032-D548-E3CA535D39A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29313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153BA0C-1699-9304-C16C-71BE54A7C4D9}"/>
              </a:ext>
            </a:extLst>
          </p:cNvPr>
          <p:cNvSpPr/>
          <p:nvPr/>
        </p:nvSpPr>
        <p:spPr>
          <a:xfrm>
            <a:off x="5041237" y="1434512"/>
            <a:ext cx="600777" cy="6007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Hank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C99823-5A86-F169-19FA-970A7C80AC95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5341626" y="2035290"/>
            <a:ext cx="441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EC12F80-7B6F-4C76-1071-421B8522C1C1}"/>
              </a:ext>
            </a:extLst>
          </p:cNvPr>
          <p:cNvSpPr/>
          <p:nvPr/>
        </p:nvSpPr>
        <p:spPr>
          <a:xfrm>
            <a:off x="6452685" y="1434512"/>
            <a:ext cx="600777" cy="6007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Hugo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9C7910-E0AB-4993-516B-B8E1D3D4A3CF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6753074" y="2035290"/>
            <a:ext cx="441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6921A29-58B5-7398-6A3E-78FCA4CE9A42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FA4103-79E9-0B1D-8B6B-F0F0C8B01950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C223F1F4-E632-DC29-2EAD-3100152D3F31}"/>
              </a:ext>
            </a:extLst>
          </p:cNvPr>
          <p:cNvSpPr/>
          <p:nvPr/>
        </p:nvSpPr>
        <p:spPr>
          <a:xfrm>
            <a:off x="911322" y="1411212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67388C-EB4E-E7EA-AA48-DA18FE69C20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22336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gular Pentagon 28">
            <a:extLst>
              <a:ext uri="{FF2B5EF4-FFF2-40B4-BE49-F238E27FC236}">
                <a16:creationId xmlns:a16="http://schemas.microsoft.com/office/drawing/2014/main" id="{D7AB490C-8238-0760-C2CA-8D6642DC5189}"/>
              </a:ext>
            </a:extLst>
          </p:cNvPr>
          <p:cNvSpPr/>
          <p:nvPr/>
        </p:nvSpPr>
        <p:spPr>
          <a:xfrm>
            <a:off x="10567632" y="1411212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47B77B-B9C7-9F86-3A25-9DDEE50FABB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087967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61BD3E-CD27-4531-5BF0-C2D8ED723FFF}"/>
              </a:ext>
            </a:extLst>
          </p:cNvPr>
          <p:cNvCxnSpPr>
            <a:cxnSpLocks/>
          </p:cNvCxnSpPr>
          <p:nvPr/>
        </p:nvCxnSpPr>
        <p:spPr>
          <a:xfrm flipH="1">
            <a:off x="1223360" y="2348867"/>
            <a:ext cx="2013616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079B1DA-0B2B-3B76-1605-4014C252EDC0}"/>
              </a:ext>
            </a:extLst>
          </p:cNvPr>
          <p:cNvSpPr/>
          <p:nvPr/>
        </p:nvSpPr>
        <p:spPr>
          <a:xfrm>
            <a:off x="1223360" y="2098130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FBAE0-6937-C0B9-90FB-31AAE0A6D6C5}"/>
              </a:ext>
            </a:extLst>
          </p:cNvPr>
          <p:cNvCxnSpPr>
            <a:cxnSpLocks/>
          </p:cNvCxnSpPr>
          <p:nvPr/>
        </p:nvCxnSpPr>
        <p:spPr>
          <a:xfrm>
            <a:off x="1225296" y="2944388"/>
            <a:ext cx="201121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F7B3F76-FA7C-30D9-C241-05E4DC032827}"/>
              </a:ext>
            </a:extLst>
          </p:cNvPr>
          <p:cNvSpPr/>
          <p:nvPr/>
        </p:nvSpPr>
        <p:spPr>
          <a:xfrm>
            <a:off x="3236511" y="2348868"/>
            <a:ext cx="126715" cy="60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F72597D-0DDD-A40B-A702-2B75C9DDD5EE}"/>
              </a:ext>
            </a:extLst>
          </p:cNvPr>
          <p:cNvSpPr/>
          <p:nvPr/>
        </p:nvSpPr>
        <p:spPr>
          <a:xfrm>
            <a:off x="1217284" y="2694080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 + Key-ID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70C868-53DE-F5C2-8229-2F8940F388D8}"/>
              </a:ext>
            </a:extLst>
          </p:cNvPr>
          <p:cNvCxnSpPr>
            <a:cxnSpLocks/>
          </p:cNvCxnSpPr>
          <p:nvPr/>
        </p:nvCxnSpPr>
        <p:spPr>
          <a:xfrm flipH="1">
            <a:off x="3363226" y="2480009"/>
            <a:ext cx="1978399" cy="0"/>
          </a:xfrm>
          <a:prstGeom prst="line">
            <a:avLst/>
          </a:prstGeom>
          <a:ln w="9525">
            <a:solidFill>
              <a:srgbClr val="00B05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6594116-FF96-FF00-F076-65EFD26E16E9}"/>
              </a:ext>
            </a:extLst>
          </p:cNvPr>
          <p:cNvSpPr/>
          <p:nvPr/>
        </p:nvSpPr>
        <p:spPr>
          <a:xfrm>
            <a:off x="3363226" y="222927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POST key-share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48565C5-7DD8-0FBF-CF95-A4D770B9B674}"/>
              </a:ext>
            </a:extLst>
          </p:cNvPr>
          <p:cNvCxnSpPr>
            <a:cxnSpLocks/>
          </p:cNvCxnSpPr>
          <p:nvPr/>
        </p:nvCxnSpPr>
        <p:spPr>
          <a:xfrm flipH="1">
            <a:off x="3363226" y="2821040"/>
            <a:ext cx="3389847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CE5C9B2-ED36-9319-4528-F06B1BCBCC85}"/>
              </a:ext>
            </a:extLst>
          </p:cNvPr>
          <p:cNvSpPr/>
          <p:nvPr/>
        </p:nvSpPr>
        <p:spPr>
          <a:xfrm>
            <a:off x="3363226" y="2570303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POST key-share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FF917E0-1D83-3161-C074-0C9DE35388F5}"/>
              </a:ext>
            </a:extLst>
          </p:cNvPr>
          <p:cNvCxnSpPr>
            <a:cxnSpLocks/>
          </p:cNvCxnSpPr>
          <p:nvPr/>
        </p:nvCxnSpPr>
        <p:spPr>
          <a:xfrm flipH="1">
            <a:off x="1223360" y="3566219"/>
            <a:ext cx="9656310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8361EBC-4CB3-07C3-3A74-E4A297307904}"/>
              </a:ext>
            </a:extLst>
          </p:cNvPr>
          <p:cNvSpPr/>
          <p:nvPr/>
        </p:nvSpPr>
        <p:spPr>
          <a:xfrm>
            <a:off x="1223360" y="331548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Relay Key-ID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913FD8D-1F3B-C0B5-958B-B85ED4A409E3}"/>
              </a:ext>
            </a:extLst>
          </p:cNvPr>
          <p:cNvCxnSpPr>
            <a:cxnSpLocks/>
          </p:cNvCxnSpPr>
          <p:nvPr/>
        </p:nvCxnSpPr>
        <p:spPr>
          <a:xfrm>
            <a:off x="8859978" y="4066606"/>
            <a:ext cx="2013616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1EDA7E6-775E-8B49-BE3C-F8B35576E3A5}"/>
              </a:ext>
            </a:extLst>
          </p:cNvPr>
          <p:cNvSpPr/>
          <p:nvPr/>
        </p:nvSpPr>
        <p:spPr>
          <a:xfrm flipH="1">
            <a:off x="9074083" y="3815869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key-with-key-ID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F5FE163-EFC1-252B-2202-33A0CF174B4E}"/>
              </a:ext>
            </a:extLst>
          </p:cNvPr>
          <p:cNvCxnSpPr>
            <a:cxnSpLocks/>
          </p:cNvCxnSpPr>
          <p:nvPr/>
        </p:nvCxnSpPr>
        <p:spPr>
          <a:xfrm flipH="1">
            <a:off x="8860443" y="4662127"/>
            <a:ext cx="201121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D06398F-7398-B109-CBB7-BFC906ABA483}"/>
              </a:ext>
            </a:extLst>
          </p:cNvPr>
          <p:cNvSpPr/>
          <p:nvPr/>
        </p:nvSpPr>
        <p:spPr>
          <a:xfrm flipH="1">
            <a:off x="8733728" y="4066607"/>
            <a:ext cx="126715" cy="60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EDD8038-A8D9-38EE-BD64-C279C72DAEC4}"/>
              </a:ext>
            </a:extLst>
          </p:cNvPr>
          <p:cNvSpPr/>
          <p:nvPr/>
        </p:nvSpPr>
        <p:spPr>
          <a:xfrm flipH="1">
            <a:off x="9080159" y="4411819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A2CC460-7466-789D-C0B5-6B498212CC12}"/>
              </a:ext>
            </a:extLst>
          </p:cNvPr>
          <p:cNvCxnSpPr>
            <a:cxnSpLocks/>
          </p:cNvCxnSpPr>
          <p:nvPr/>
        </p:nvCxnSpPr>
        <p:spPr>
          <a:xfrm>
            <a:off x="6755329" y="4197748"/>
            <a:ext cx="1978399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2C119B-096E-5860-0240-91FD38A557B9}"/>
              </a:ext>
            </a:extLst>
          </p:cNvPr>
          <p:cNvSpPr/>
          <p:nvPr/>
        </p:nvSpPr>
        <p:spPr>
          <a:xfrm flipH="1">
            <a:off x="6934217" y="3947011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key-share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DF76A0-98D5-A127-32A9-B5805B48A99F}"/>
              </a:ext>
            </a:extLst>
          </p:cNvPr>
          <p:cNvCxnSpPr>
            <a:cxnSpLocks/>
          </p:cNvCxnSpPr>
          <p:nvPr/>
        </p:nvCxnSpPr>
        <p:spPr>
          <a:xfrm>
            <a:off x="5343881" y="4538779"/>
            <a:ext cx="3389847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3DCE52-DD1D-2B18-5FB1-918149EEEF96}"/>
              </a:ext>
            </a:extLst>
          </p:cNvPr>
          <p:cNvSpPr/>
          <p:nvPr/>
        </p:nvSpPr>
        <p:spPr>
          <a:xfrm flipH="1">
            <a:off x="6934217" y="428804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key-share</a:t>
            </a:r>
          </a:p>
        </p:txBody>
      </p:sp>
    </p:spTree>
    <p:extLst>
      <p:ext uri="{BB962C8B-B14F-4D97-AF65-F5344CB8AC3E}">
        <p14:creationId xmlns:p14="http://schemas.microsoft.com/office/powerpoint/2010/main" val="126698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26A96ED-63E6-A490-6410-9F80A30DEE6E}"/>
              </a:ext>
            </a:extLst>
          </p:cNvPr>
          <p:cNvSpPr/>
          <p:nvPr/>
        </p:nvSpPr>
        <p:spPr>
          <a:xfrm>
            <a:off x="5228700" y="1813192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Unallocated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set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B5E81F6-80F2-4496-D4B1-E97229DF8C61}"/>
              </a:ext>
            </a:extLst>
          </p:cNvPr>
          <p:cNvSpPr/>
          <p:nvPr/>
        </p:nvSpPr>
        <p:spPr>
          <a:xfrm>
            <a:off x="5228700" y="3067279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99B66DA-E942-00CE-0484-74EC252B1978}"/>
              </a:ext>
            </a:extLst>
          </p:cNvPr>
          <p:cNvSpPr/>
          <p:nvPr/>
        </p:nvSpPr>
        <p:spPr>
          <a:xfrm>
            <a:off x="5228700" y="4321366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zeroed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CC8BF-C6C4-8016-25A7-0F58B65B5A82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099033" y="3772359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C3D2D7-B45E-03F7-801A-3111052DAB30}"/>
              </a:ext>
            </a:extLst>
          </p:cNvPr>
          <p:cNvCxnSpPr>
            <a:cxnSpLocks/>
          </p:cNvCxnSpPr>
          <p:nvPr/>
        </p:nvCxnSpPr>
        <p:spPr>
          <a:xfrm flipV="1">
            <a:off x="5726778" y="2518272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0E2CDB-087F-6C52-33A2-94A1CDE8A89B}"/>
              </a:ext>
            </a:extLst>
          </p:cNvPr>
          <p:cNvCxnSpPr>
            <a:cxnSpLocks/>
          </p:cNvCxnSpPr>
          <p:nvPr/>
        </p:nvCxnSpPr>
        <p:spPr>
          <a:xfrm>
            <a:off x="6488296" y="2518272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1FCA3F-A87E-3004-8D4D-9BC420CA6C38}"/>
              </a:ext>
            </a:extLst>
          </p:cNvPr>
          <p:cNvSpPr/>
          <p:nvPr/>
        </p:nvSpPr>
        <p:spPr>
          <a:xfrm>
            <a:off x="6602105" y="2597902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Deallocate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4D85FE-7FD1-E66D-BA1D-2DC630AA32B4}"/>
              </a:ext>
            </a:extLst>
          </p:cNvPr>
          <p:cNvSpPr/>
          <p:nvPr/>
        </p:nvSpPr>
        <p:spPr>
          <a:xfrm>
            <a:off x="4477658" y="2597901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EC95D-DF99-9AF9-0A03-4597516C6D99}"/>
              </a:ext>
            </a:extLst>
          </p:cNvPr>
          <p:cNvSpPr/>
          <p:nvPr/>
        </p:nvSpPr>
        <p:spPr>
          <a:xfrm>
            <a:off x="6214859" y="3849985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63D0AF-51DC-EAF7-DE8F-DF05414A7A74}"/>
              </a:ext>
            </a:extLst>
          </p:cNvPr>
          <p:cNvSpPr/>
          <p:nvPr/>
        </p:nvSpPr>
        <p:spPr>
          <a:xfrm>
            <a:off x="573463" y="1573491"/>
            <a:ext cx="11045074" cy="37110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D4B9408-F0C2-B5FD-7CB1-0F8EC95E85E0}"/>
              </a:ext>
            </a:extLst>
          </p:cNvPr>
          <p:cNvCxnSpPr>
            <a:cxnSpLocks/>
          </p:cNvCxnSpPr>
          <p:nvPr/>
        </p:nvCxnSpPr>
        <p:spPr>
          <a:xfrm>
            <a:off x="6969365" y="4689304"/>
            <a:ext cx="875771" cy="0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2C02AE-44ED-CC6D-F507-D1C05F195F95}"/>
              </a:ext>
            </a:extLst>
          </p:cNvPr>
          <p:cNvCxnSpPr>
            <a:cxnSpLocks/>
          </p:cNvCxnSpPr>
          <p:nvPr/>
        </p:nvCxnSpPr>
        <p:spPr>
          <a:xfrm flipH="1">
            <a:off x="6969365" y="2168696"/>
            <a:ext cx="875771" cy="0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34769-615F-2E94-A650-D716825876F4}"/>
              </a:ext>
            </a:extLst>
          </p:cNvPr>
          <p:cNvCxnSpPr>
            <a:cxnSpLocks/>
          </p:cNvCxnSpPr>
          <p:nvPr/>
        </p:nvCxnSpPr>
        <p:spPr>
          <a:xfrm>
            <a:off x="7845136" y="2168696"/>
            <a:ext cx="0" cy="2520608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F157EE-5EEE-875D-A0ED-9E23D9EE7C5A}"/>
              </a:ext>
            </a:extLst>
          </p:cNvPr>
          <p:cNvCxnSpPr>
            <a:cxnSpLocks/>
          </p:cNvCxnSpPr>
          <p:nvPr/>
        </p:nvCxnSpPr>
        <p:spPr>
          <a:xfrm flipH="1">
            <a:off x="6969365" y="2168696"/>
            <a:ext cx="529744" cy="0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6BE90-F09A-1717-6D53-C16545A3F052}"/>
              </a:ext>
            </a:extLst>
          </p:cNvPr>
          <p:cNvSpPr/>
          <p:nvPr/>
        </p:nvSpPr>
        <p:spPr>
          <a:xfrm>
            <a:off x="7997775" y="3224946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</a:t>
            </a:r>
          </a:p>
        </p:txBody>
      </p:sp>
    </p:spTree>
    <p:extLst>
      <p:ext uri="{BB962C8B-B14F-4D97-AF65-F5344CB8AC3E}">
        <p14:creationId xmlns:p14="http://schemas.microsoft.com/office/powerpoint/2010/main" val="172655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335C3AA-55B7-D9E1-E2D0-492A8B4924AE}"/>
              </a:ext>
            </a:extLst>
          </p:cNvPr>
          <p:cNvGrpSpPr/>
          <p:nvPr/>
        </p:nvGrpSpPr>
        <p:grpSpPr>
          <a:xfrm>
            <a:off x="2227631" y="349624"/>
            <a:ext cx="6020930" cy="3227296"/>
            <a:chOff x="1608170" y="903262"/>
            <a:chExt cx="7197167" cy="385777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FA9D3F5-EA9C-C239-3DE1-636AA301B726}"/>
                </a:ext>
              </a:extLst>
            </p:cNvPr>
            <p:cNvSpPr/>
            <p:nvPr/>
          </p:nvSpPr>
          <p:spPr>
            <a:xfrm>
              <a:off x="1710266" y="903262"/>
              <a:ext cx="7095071" cy="34768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11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14D717-7023-32A4-BA17-43C4A7F3EBE2}"/>
                </a:ext>
              </a:extLst>
            </p:cNvPr>
            <p:cNvGrpSpPr/>
            <p:nvPr/>
          </p:nvGrpSpPr>
          <p:grpSpPr>
            <a:xfrm>
              <a:off x="2857275" y="2710155"/>
              <a:ext cx="5805787" cy="450370"/>
              <a:chOff x="2992741" y="1434512"/>
              <a:chExt cx="5805785" cy="45037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1FFE80B-611C-D28C-92FE-0281BEE5B139}"/>
                  </a:ext>
                </a:extLst>
              </p:cNvPr>
              <p:cNvSpPr/>
              <p:nvPr/>
            </p:nvSpPr>
            <p:spPr>
              <a:xfrm>
                <a:off x="299274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11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7CC4531-681E-2164-90E7-81C149D4A6CF}"/>
                  </a:ext>
                </a:extLst>
              </p:cNvPr>
              <p:cNvSpPr/>
              <p:nvPr/>
            </p:nvSpPr>
            <p:spPr>
              <a:xfrm>
                <a:off x="3479597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22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1023F1-DDB2-9690-6A49-894F15FB4E8A}"/>
                  </a:ext>
                </a:extLst>
              </p:cNvPr>
              <p:cNvSpPr/>
              <p:nvPr/>
            </p:nvSpPr>
            <p:spPr>
              <a:xfrm>
                <a:off x="3966453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33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739769-94E3-F161-4380-14EAEA66A3EE}"/>
                  </a:ext>
                </a:extLst>
              </p:cNvPr>
              <p:cNvSpPr/>
              <p:nvPr/>
            </p:nvSpPr>
            <p:spPr>
              <a:xfrm>
                <a:off x="4453309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44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A22D3A-0969-2C49-0BDE-6542476E1EF0}"/>
                  </a:ext>
                </a:extLst>
              </p:cNvPr>
              <p:cNvSpPr/>
              <p:nvPr/>
            </p:nvSpPr>
            <p:spPr>
              <a:xfrm>
                <a:off x="4940165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55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B616E86-200A-0BD7-BC54-999EEFA723CE}"/>
                  </a:ext>
                </a:extLst>
              </p:cNvPr>
              <p:cNvSpPr/>
              <p:nvPr/>
            </p:nvSpPr>
            <p:spPr>
              <a:xfrm>
                <a:off x="542702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66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94CED0-FDA2-AA71-2C9A-C1005938CDF5}"/>
                  </a:ext>
                </a:extLst>
              </p:cNvPr>
              <p:cNvSpPr/>
              <p:nvPr/>
            </p:nvSpPr>
            <p:spPr>
              <a:xfrm>
                <a:off x="5913877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85CAFA-DC62-1733-7F99-C935492D8900}"/>
                  </a:ext>
                </a:extLst>
              </p:cNvPr>
              <p:cNvSpPr/>
              <p:nvPr/>
            </p:nvSpPr>
            <p:spPr>
              <a:xfrm>
                <a:off x="6400733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172717-B1BA-C13E-7138-D9C83F894FC3}"/>
                  </a:ext>
                </a:extLst>
              </p:cNvPr>
              <p:cNvSpPr/>
              <p:nvPr/>
            </p:nvSpPr>
            <p:spPr>
              <a:xfrm>
                <a:off x="6887589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2D8F7F6-B804-3D16-BDC0-98AA992E01CC}"/>
                  </a:ext>
                </a:extLst>
              </p:cNvPr>
              <p:cNvSpPr/>
              <p:nvPr/>
            </p:nvSpPr>
            <p:spPr>
              <a:xfrm>
                <a:off x="7374445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F2C9E7-2FC3-EB84-2BF8-33D343B9A8EF}"/>
                  </a:ext>
                </a:extLst>
              </p:cNvPr>
              <p:cNvSpPr/>
              <p:nvPr/>
            </p:nvSpPr>
            <p:spPr>
              <a:xfrm>
                <a:off x="786130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bb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6891B7-F971-7B6F-194B-55A60C33DE67}"/>
                  </a:ext>
                </a:extLst>
              </p:cNvPr>
              <p:cNvSpPr/>
              <p:nvPr/>
            </p:nvSpPr>
            <p:spPr>
              <a:xfrm>
                <a:off x="8348156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cc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E159865-BA19-B45F-7A2D-8786FE250B47}"/>
                </a:ext>
              </a:extLst>
            </p:cNvPr>
            <p:cNvGrpSpPr/>
            <p:nvPr/>
          </p:nvGrpSpPr>
          <p:grpSpPr>
            <a:xfrm>
              <a:off x="2857275" y="3257667"/>
              <a:ext cx="5805787" cy="450370"/>
              <a:chOff x="2992741" y="1982024"/>
              <a:chExt cx="5805785" cy="45037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598AE5-EAA4-9595-894E-6767C8717425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C7397-506B-9EA7-2085-171F5573989D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D324AA1-2478-5C86-C923-A72EC466475F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CA75F6-B6C7-B982-D677-000B9E2F3655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EDCAF0F-99DA-139E-D882-4681D2382B25}"/>
                  </a:ext>
                </a:extLst>
              </p:cNvPr>
              <p:cNvSpPr/>
              <p:nvPr/>
            </p:nvSpPr>
            <p:spPr>
              <a:xfrm>
                <a:off x="494016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26E059C-9035-A87E-6562-BBC1C9CC70C5}"/>
                  </a:ext>
                </a:extLst>
              </p:cNvPr>
              <p:cNvSpPr/>
              <p:nvPr/>
            </p:nvSpPr>
            <p:spPr>
              <a:xfrm>
                <a:off x="542702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3F64225-21B4-BB4A-F897-6A135323ABDD}"/>
                  </a:ext>
                </a:extLst>
              </p:cNvPr>
              <p:cNvSpPr/>
              <p:nvPr/>
            </p:nvSpPr>
            <p:spPr>
              <a:xfrm>
                <a:off x="591387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5FB0495-4C33-99D4-AF56-5D8AC2827FEA}"/>
                  </a:ext>
                </a:extLst>
              </p:cNvPr>
              <p:cNvSpPr/>
              <p:nvPr/>
            </p:nvSpPr>
            <p:spPr>
              <a:xfrm>
                <a:off x="640073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CFF7DF-E7D1-9DF1-97C1-4B70C9A92CEC}"/>
                  </a:ext>
                </a:extLst>
              </p:cNvPr>
              <p:cNvSpPr/>
              <p:nvPr/>
            </p:nvSpPr>
            <p:spPr>
              <a:xfrm>
                <a:off x="688758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F39D505-F73A-EE75-2A63-363E2509C0B1}"/>
                  </a:ext>
                </a:extLst>
              </p:cNvPr>
              <p:cNvSpPr/>
              <p:nvPr/>
            </p:nvSpPr>
            <p:spPr>
              <a:xfrm>
                <a:off x="737444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82F5C2-E69E-B5AA-B946-CEDD7D96DCEA}"/>
                  </a:ext>
                </a:extLst>
              </p:cNvPr>
              <p:cNvSpPr/>
              <p:nvPr/>
            </p:nvSpPr>
            <p:spPr>
              <a:xfrm>
                <a:off x="786130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D41B85-6993-2729-B6E7-8A54BAA56752}"/>
                  </a:ext>
                </a:extLst>
              </p:cNvPr>
              <p:cNvSpPr/>
              <p:nvPr/>
            </p:nvSpPr>
            <p:spPr>
              <a:xfrm>
                <a:off x="8348156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2654FC-EFC2-DB6E-ECD3-C6D2F40648D3}"/>
                </a:ext>
              </a:extLst>
            </p:cNvPr>
            <p:cNvGrpSpPr/>
            <p:nvPr/>
          </p:nvGrpSpPr>
          <p:grpSpPr>
            <a:xfrm>
              <a:off x="2875519" y="3805179"/>
              <a:ext cx="5805788" cy="450370"/>
              <a:chOff x="2992741" y="1982024"/>
              <a:chExt cx="5805785" cy="45037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C4E2844-9A63-B0F8-948D-A4CC7B2E6522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FB404C9-B410-635E-1DA7-85646CBF8E2A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4CC51E5-4761-2180-6EB7-6242437C29D8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068A7DA-5489-79EB-1232-46A4BA014307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966BA66-E8B1-3F2D-E4E3-AEDA47E739D4}"/>
                  </a:ext>
                </a:extLst>
              </p:cNvPr>
              <p:cNvSpPr/>
              <p:nvPr/>
            </p:nvSpPr>
            <p:spPr>
              <a:xfrm>
                <a:off x="494016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0EE7B83-2866-E2B5-36B1-8934826F3771}"/>
                  </a:ext>
                </a:extLst>
              </p:cNvPr>
              <p:cNvSpPr/>
              <p:nvPr/>
            </p:nvSpPr>
            <p:spPr>
              <a:xfrm>
                <a:off x="542702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63134AA-B85E-FA09-B268-55AE9AD118AB}"/>
                  </a:ext>
                </a:extLst>
              </p:cNvPr>
              <p:cNvSpPr/>
              <p:nvPr/>
            </p:nvSpPr>
            <p:spPr>
              <a:xfrm>
                <a:off x="591387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A9A3A04-3227-0C94-D2D2-6B0772AF9A6D}"/>
                  </a:ext>
                </a:extLst>
              </p:cNvPr>
              <p:cNvSpPr/>
              <p:nvPr/>
            </p:nvSpPr>
            <p:spPr>
              <a:xfrm>
                <a:off x="640073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B163C2D-9923-4D7E-EC16-2C891A7BB5DF}"/>
                  </a:ext>
                </a:extLst>
              </p:cNvPr>
              <p:cNvSpPr/>
              <p:nvPr/>
            </p:nvSpPr>
            <p:spPr>
              <a:xfrm>
                <a:off x="688758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4DA39C2-6694-7B92-B6FE-D2397FBE8B69}"/>
                  </a:ext>
                </a:extLst>
              </p:cNvPr>
              <p:cNvSpPr/>
              <p:nvPr/>
            </p:nvSpPr>
            <p:spPr>
              <a:xfrm>
                <a:off x="737444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06FFEAD-F0A0-62F5-87F8-337E00D222C3}"/>
                  </a:ext>
                </a:extLst>
              </p:cNvPr>
              <p:cNvSpPr/>
              <p:nvPr/>
            </p:nvSpPr>
            <p:spPr>
              <a:xfrm>
                <a:off x="786130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FDFBBE6-196E-F383-5EAC-099F030D032B}"/>
                  </a:ext>
                </a:extLst>
              </p:cNvPr>
              <p:cNvSpPr/>
              <p:nvPr/>
            </p:nvSpPr>
            <p:spPr>
              <a:xfrm>
                <a:off x="8348156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485E366-65B8-C3F8-68C9-1265B44194EA}"/>
                </a:ext>
              </a:extLst>
            </p:cNvPr>
            <p:cNvSpPr/>
            <p:nvPr/>
          </p:nvSpPr>
          <p:spPr>
            <a:xfrm>
              <a:off x="1817512" y="2710155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data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3E4EA7D-2DD2-FD0E-296A-27D946465E01}"/>
                </a:ext>
              </a:extLst>
            </p:cNvPr>
            <p:cNvSpPr/>
            <p:nvPr/>
          </p:nvSpPr>
          <p:spPr>
            <a:xfrm>
              <a:off x="1817512" y="3257667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allocated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A86F972-C4F3-609B-CE42-CE8C51C81C7D}"/>
                </a:ext>
              </a:extLst>
            </p:cNvPr>
            <p:cNvSpPr/>
            <p:nvPr/>
          </p:nvSpPr>
          <p:spPr>
            <a:xfrm>
              <a:off x="1817511" y="3805179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6FF679-2202-DDEA-8891-30C3D9ED03A8}"/>
                </a:ext>
              </a:extLst>
            </p:cNvPr>
            <p:cNvSpPr/>
            <p:nvPr/>
          </p:nvSpPr>
          <p:spPr>
            <a:xfrm>
              <a:off x="1817511" y="2162643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owned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77C9252-3718-6E71-A4E9-C97F81AC05E1}"/>
                </a:ext>
              </a:extLst>
            </p:cNvPr>
            <p:cNvSpPr/>
            <p:nvPr/>
          </p:nvSpPr>
          <p:spPr>
            <a:xfrm>
              <a:off x="1817509" y="1615131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6ACB0E-7FF0-CCA9-3F87-3E7147C38990}"/>
                </a:ext>
              </a:extLst>
            </p:cNvPr>
            <p:cNvSpPr/>
            <p:nvPr/>
          </p:nvSpPr>
          <p:spPr>
            <a:xfrm>
              <a:off x="2874334" y="2162643"/>
              <a:ext cx="5788730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True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DBA8E60-3C19-6EAA-7D45-D43F124301B9}"/>
                </a:ext>
              </a:extLst>
            </p:cNvPr>
            <p:cNvSpPr/>
            <p:nvPr/>
          </p:nvSpPr>
          <p:spPr>
            <a:xfrm>
              <a:off x="2874333" y="1615131"/>
              <a:ext cx="5788730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823AD02-E0E0-4F35-9FC3-E64930F37BE5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33D433C-D3C3-5801-EE2A-74C177E83006}"/>
              </a:ext>
            </a:extLst>
          </p:cNvPr>
          <p:cNvGrpSpPr/>
          <p:nvPr/>
        </p:nvGrpSpPr>
        <p:grpSpPr>
          <a:xfrm>
            <a:off x="2241078" y="3929764"/>
            <a:ext cx="3548764" cy="2744987"/>
            <a:chOff x="1608170" y="1479792"/>
            <a:chExt cx="4242042" cy="328124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EFDE861-A4D3-FF10-67C5-DD2AD289772B}"/>
                </a:ext>
              </a:extLst>
            </p:cNvPr>
            <p:cNvSpPr/>
            <p:nvPr/>
          </p:nvSpPr>
          <p:spPr>
            <a:xfrm>
              <a:off x="1710266" y="1479792"/>
              <a:ext cx="4139946" cy="2900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BE5DB4-2CD9-6968-6608-34005FF87CEA}"/>
                </a:ext>
              </a:extLst>
            </p:cNvPr>
            <p:cNvSpPr/>
            <p:nvPr/>
          </p:nvSpPr>
          <p:spPr>
            <a:xfrm>
              <a:off x="2857273" y="2710156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755B167-FBD1-A46F-3A24-E889A78B358B}"/>
                </a:ext>
              </a:extLst>
            </p:cNvPr>
            <p:cNvGrpSpPr/>
            <p:nvPr/>
          </p:nvGrpSpPr>
          <p:grpSpPr>
            <a:xfrm>
              <a:off x="2857275" y="3257668"/>
              <a:ext cx="1424082" cy="450370"/>
              <a:chOff x="2992741" y="1982024"/>
              <a:chExt cx="1424082" cy="45037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1CDD3B1-A121-E19F-4394-C3EBDFDE1BBB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11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54FB325-DFCB-9701-D67D-97A7A3EC1AA2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22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4F35A38-1D3E-7ABA-B71E-AEC7F8F01327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33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3CC7A18-DEF6-DF28-B4B7-1D36FB575179}"/>
                </a:ext>
              </a:extLst>
            </p:cNvPr>
            <p:cNvSpPr/>
            <p:nvPr/>
          </p:nvSpPr>
          <p:spPr>
            <a:xfrm>
              <a:off x="2875518" y="3805180"/>
              <a:ext cx="2839271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False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52EC2BA-DF81-5191-2C0E-2665148C568D}"/>
                </a:ext>
              </a:extLst>
            </p:cNvPr>
            <p:cNvSpPr/>
            <p:nvPr/>
          </p:nvSpPr>
          <p:spPr>
            <a:xfrm>
              <a:off x="1817512" y="2710156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EE9F4D4-1824-7D80-C2A7-3312CC166B6F}"/>
                </a:ext>
              </a:extLst>
            </p:cNvPr>
            <p:cNvSpPr/>
            <p:nvPr/>
          </p:nvSpPr>
          <p:spPr>
            <a:xfrm>
              <a:off x="1817512" y="3257668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value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EE5DA7-CAF9-CF4A-8360-9343F0132F55}"/>
                </a:ext>
              </a:extLst>
            </p:cNvPr>
            <p:cNvSpPr/>
            <p:nvPr/>
          </p:nvSpPr>
          <p:spPr>
            <a:xfrm>
              <a:off x="1817511" y="3805180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EBF0917-EC04-8142-FD4B-41845E8A5C17}"/>
                </a:ext>
              </a:extLst>
            </p:cNvPr>
            <p:cNvSpPr/>
            <p:nvPr/>
          </p:nvSpPr>
          <p:spPr>
            <a:xfrm>
              <a:off x="1817511" y="2162644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err="1">
                  <a:solidFill>
                    <a:schemeClr val="tx1"/>
                  </a:solidFill>
                  <a:latin typeface="Avenir Book" panose="02000503020000020003" pitchFamily="2" charset="0"/>
                </a:rPr>
                <a:t>start_byte</a:t>
              </a:r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297C537-8DA4-338C-D588-A9D4548FE0BE}"/>
                </a:ext>
              </a:extLst>
            </p:cNvPr>
            <p:cNvSpPr/>
            <p:nvPr/>
          </p:nvSpPr>
          <p:spPr>
            <a:xfrm>
              <a:off x="1817509" y="1615132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74919C-5899-59EF-0709-1CCD9C9C7B30}"/>
                </a:ext>
              </a:extLst>
            </p:cNvPr>
            <p:cNvSpPr/>
            <p:nvPr/>
          </p:nvSpPr>
          <p:spPr>
            <a:xfrm>
              <a:off x="2874334" y="2162644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CB16491-DDAB-E325-DC33-84A25902CE98}"/>
                </a:ext>
              </a:extLst>
            </p:cNvPr>
            <p:cNvSpPr/>
            <p:nvPr/>
          </p:nvSpPr>
          <p:spPr>
            <a:xfrm>
              <a:off x="2874332" y="1615132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70F0DFA-5A59-C5C6-267F-ED51BF0F788F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Fragment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F03E23E-4EA8-E0CD-2E79-4E50520576FC}"/>
              </a:ext>
            </a:extLst>
          </p:cNvPr>
          <p:cNvGrpSpPr/>
          <p:nvPr/>
        </p:nvGrpSpPr>
        <p:grpSpPr>
          <a:xfrm>
            <a:off x="6546168" y="3929764"/>
            <a:ext cx="3548764" cy="2744987"/>
            <a:chOff x="1608170" y="1479792"/>
            <a:chExt cx="4242042" cy="328124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791B91A-E676-CFE3-66D9-BD47C107EE81}"/>
                </a:ext>
              </a:extLst>
            </p:cNvPr>
            <p:cNvSpPr/>
            <p:nvPr/>
          </p:nvSpPr>
          <p:spPr>
            <a:xfrm>
              <a:off x="1710266" y="1479792"/>
              <a:ext cx="4139946" cy="2900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CC80CBF-CDE0-8D84-D1C6-23115D040D6E}"/>
                </a:ext>
              </a:extLst>
            </p:cNvPr>
            <p:cNvSpPr/>
            <p:nvPr/>
          </p:nvSpPr>
          <p:spPr>
            <a:xfrm>
              <a:off x="2857273" y="2710156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B68B746-9889-671D-908C-CD35D3A3E168}"/>
                </a:ext>
              </a:extLst>
            </p:cNvPr>
            <p:cNvGrpSpPr/>
            <p:nvPr/>
          </p:nvGrpSpPr>
          <p:grpSpPr>
            <a:xfrm>
              <a:off x="2857275" y="3257668"/>
              <a:ext cx="1910938" cy="450370"/>
              <a:chOff x="2992741" y="1982024"/>
              <a:chExt cx="1910938" cy="45037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514D044-D8C3-99CD-6164-71A6ABBCAD6E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77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2AE35C2-24B7-FD14-53AD-CF2D161AE980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88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CA61E89-0E23-6941-0192-D51CB5F2F3F7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99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6E5A615-2286-9C73-3D50-5EE92E64A855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aa</a:t>
                </a:r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DBF7AE1-845A-7494-402F-B9142FB23B52}"/>
                </a:ext>
              </a:extLst>
            </p:cNvPr>
            <p:cNvSpPr/>
            <p:nvPr/>
          </p:nvSpPr>
          <p:spPr>
            <a:xfrm>
              <a:off x="2875518" y="3805180"/>
              <a:ext cx="2839271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False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6ED93DD-6873-F155-9CFF-1D8F164F322C}"/>
                </a:ext>
              </a:extLst>
            </p:cNvPr>
            <p:cNvSpPr/>
            <p:nvPr/>
          </p:nvSpPr>
          <p:spPr>
            <a:xfrm>
              <a:off x="1817512" y="2710156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7378DDB-A91F-DD3B-2ABB-E7FC95EE5384}"/>
                </a:ext>
              </a:extLst>
            </p:cNvPr>
            <p:cNvSpPr/>
            <p:nvPr/>
          </p:nvSpPr>
          <p:spPr>
            <a:xfrm>
              <a:off x="1817512" y="3257668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value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F74DD1F-F1DA-48E4-B5B6-3C105874F01E}"/>
                </a:ext>
              </a:extLst>
            </p:cNvPr>
            <p:cNvSpPr/>
            <p:nvPr/>
          </p:nvSpPr>
          <p:spPr>
            <a:xfrm>
              <a:off x="1817511" y="3805180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F61B9E2-BA32-FB9C-6A8D-940AD0E5514B}"/>
                </a:ext>
              </a:extLst>
            </p:cNvPr>
            <p:cNvSpPr/>
            <p:nvPr/>
          </p:nvSpPr>
          <p:spPr>
            <a:xfrm>
              <a:off x="1817511" y="2162644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err="1">
                  <a:solidFill>
                    <a:schemeClr val="tx1"/>
                  </a:solidFill>
                  <a:latin typeface="Avenir Book" panose="02000503020000020003" pitchFamily="2" charset="0"/>
                </a:rPr>
                <a:t>start_byte</a:t>
              </a:r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510E8B5-FF50-D545-B5D6-15E28EB60983}"/>
                </a:ext>
              </a:extLst>
            </p:cNvPr>
            <p:cNvSpPr/>
            <p:nvPr/>
          </p:nvSpPr>
          <p:spPr>
            <a:xfrm>
              <a:off x="1817509" y="1615132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C1B04F1-3160-59EA-0203-82D3600FAF5F}"/>
                </a:ext>
              </a:extLst>
            </p:cNvPr>
            <p:cNvSpPr/>
            <p:nvPr/>
          </p:nvSpPr>
          <p:spPr>
            <a:xfrm>
              <a:off x="2874334" y="2162644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5EA2C4F-5033-C093-27D6-68E34C80D0C1}"/>
                </a:ext>
              </a:extLst>
            </p:cNvPr>
            <p:cNvSpPr/>
            <p:nvPr/>
          </p:nvSpPr>
          <p:spPr>
            <a:xfrm>
              <a:off x="2874332" y="1615132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3B69857-827F-B47F-A306-F2C65CE4ABBD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Fragment</a:t>
              </a:r>
            </a:p>
          </p:txBody>
        </p: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CAC9B32-7C7B-2B51-8A78-FE9C46EF7744}"/>
              </a:ext>
            </a:extLst>
          </p:cNvPr>
          <p:cNvCxnSpPr>
            <a:cxnSpLocks/>
          </p:cNvCxnSpPr>
          <p:nvPr/>
        </p:nvCxnSpPr>
        <p:spPr>
          <a:xfrm>
            <a:off x="3447655" y="3240742"/>
            <a:ext cx="0" cy="942495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BAF30D0-465A-7FB8-6694-3A29444C421A}"/>
              </a:ext>
            </a:extLst>
          </p:cNvPr>
          <p:cNvCxnSpPr>
            <a:cxnSpLocks/>
          </p:cNvCxnSpPr>
          <p:nvPr/>
        </p:nvCxnSpPr>
        <p:spPr>
          <a:xfrm>
            <a:off x="7768034" y="3258230"/>
            <a:ext cx="0" cy="942495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E1063DF-4D3A-10EA-FD34-8C2B84BDA6E6}"/>
              </a:ext>
            </a:extLst>
          </p:cNvPr>
          <p:cNvSpPr/>
          <p:nvPr/>
        </p:nvSpPr>
        <p:spPr>
          <a:xfrm>
            <a:off x="2410885" y="475375"/>
            <a:ext cx="839311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err="1">
                <a:solidFill>
                  <a:schemeClr val="tx1"/>
                </a:solidFill>
                <a:latin typeface="Avenir Book" panose="02000503020000020003" pitchFamily="2" charset="0"/>
              </a:rPr>
              <a:t>block_uuid</a:t>
            </a:r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0E36F12-8A0E-F85F-CE1F-ED7E7DCF26EF}"/>
              </a:ext>
            </a:extLst>
          </p:cNvPr>
          <p:cNvSpPr/>
          <p:nvPr/>
        </p:nvSpPr>
        <p:spPr>
          <a:xfrm>
            <a:off x="3294991" y="475375"/>
            <a:ext cx="4842674" cy="37676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c593d7e2-feae-4e8f-8cba-a3a61e037186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F4AFF9C-4D4A-3577-517A-EAB9F4774BEE}"/>
              </a:ext>
            </a:extLst>
          </p:cNvPr>
          <p:cNvSpPr/>
          <p:nvPr/>
        </p:nvSpPr>
        <p:spPr>
          <a:xfrm>
            <a:off x="573463" y="209511"/>
            <a:ext cx="11045074" cy="646523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3385</TotalTime>
  <Words>182</Words>
  <Application>Microsoft Macintosh PowerPoint</Application>
  <PresentationFormat>Widescreen</PresentationFormat>
  <Paragraphs>136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Avenir Book</vt:lpstr>
      <vt:lpstr>AVENIR LIGHT OBLIQUE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Rijsman</dc:creator>
  <cp:lastModifiedBy>Bruno Rijsman</cp:lastModifiedBy>
  <cp:revision>81</cp:revision>
  <dcterms:created xsi:type="dcterms:W3CDTF">2025-09-02T17:02:45Z</dcterms:created>
  <dcterms:modified xsi:type="dcterms:W3CDTF">2025-09-25T09:14:03Z</dcterms:modified>
</cp:coreProperties>
</file>