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8" r:id="rId2"/>
    <p:sldId id="261" r:id="rId3"/>
    <p:sldId id="262" r:id="rId4"/>
    <p:sldId id="263" r:id="rId5"/>
    <p:sldId id="256" r:id="rId6"/>
    <p:sldId id="264" r:id="rId7"/>
    <p:sldId id="265" r:id="rId8"/>
    <p:sldId id="266" r:id="rId9"/>
    <p:sldId id="267" r:id="rId10"/>
    <p:sldId id="257" r:id="rId11"/>
    <p:sldId id="25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8"/>
    <p:restoredTop sz="94718"/>
  </p:normalViewPr>
  <p:slideViewPr>
    <p:cSldViewPr snapToGrid="0">
      <p:cViewPr varScale="1">
        <p:scale>
          <a:sx n="114" d="100"/>
          <a:sy n="114" d="100"/>
        </p:scale>
        <p:origin x="184"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4A6C0-F2EC-FC45-B98B-ED31D507F3F3}" type="datetimeFigureOut">
              <a:rPr lang="en-US" smtClean="0"/>
              <a:t>11/1/25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26F2C-6B23-EF40-8ED8-C98EB975494B}" type="slidenum">
              <a:rPr lang="en-US" smtClean="0"/>
              <a:t>‹#›</a:t>
            </a:fld>
            <a:endParaRPr lang="en-US"/>
          </a:p>
        </p:txBody>
      </p:sp>
    </p:spTree>
    <p:extLst>
      <p:ext uri="{BB962C8B-B14F-4D97-AF65-F5344CB8AC3E}">
        <p14:creationId xmlns:p14="http://schemas.microsoft.com/office/powerpoint/2010/main" val="279482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11</a:t>
            </a:fld>
            <a:endParaRPr lang="en-US"/>
          </a:p>
        </p:txBody>
      </p:sp>
    </p:spTree>
    <p:extLst>
      <p:ext uri="{BB962C8B-B14F-4D97-AF65-F5344CB8AC3E}">
        <p14:creationId xmlns:p14="http://schemas.microsoft.com/office/powerpoint/2010/main" val="240560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12</a:t>
            </a:fld>
            <a:endParaRPr lang="en-US"/>
          </a:p>
        </p:txBody>
      </p:sp>
    </p:spTree>
    <p:extLst>
      <p:ext uri="{BB962C8B-B14F-4D97-AF65-F5344CB8AC3E}">
        <p14:creationId xmlns:p14="http://schemas.microsoft.com/office/powerpoint/2010/main" val="133240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ED44-4CC1-C34D-A2A8-D040F6A76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41D16-5BE7-AEBF-8986-5E7F238A5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BD3D7-7511-9B62-3BB5-963C4EC6D945}"/>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182362FD-C61E-7CA3-3FC8-3FC25CED5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B3F5-A96D-60A9-57A4-134EB9E2B2DB}"/>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11629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2E37-FA86-BC3C-7160-9D54551AD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45662-6E6B-D84F-D5AE-921A2537D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146B0-80EE-5084-4F74-6D659D176CA3}"/>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E40C72F2-00F9-2437-3612-5EF5BD04B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9B95-19FA-2098-F72B-4EAAE0FA99E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65006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76225-04B0-0E5F-4974-9543C04C3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22E2D-EE47-3DD8-653C-C8598710F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61A7-A4C6-D36C-B973-A7A166103545}"/>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C4697C79-56F5-EB34-150D-233C37A88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E1CFA-4A30-571E-03D0-FF5D6FF25810}"/>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0194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A3E-81C6-3FB7-9ECD-793A3C40E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FEE1D-AF5F-2C1C-7FD2-24B8779C5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38E3-02B0-D40C-30B0-D5CA4AC05A5D}"/>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BB0D6686-AAF2-4B78-362B-825C1BF8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28C7-C12C-CA95-7B38-C6D5EE929DF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0205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798B-A8C9-BE65-028A-5FFDE00B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98EDF-F598-B0B3-0085-120D239C48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080A8-828C-5215-6A9C-893E90462D71}"/>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3C2B5282-5BEB-CE3A-4213-7A9A5C156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8811A-F973-4670-6324-16ECEE04BDB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58068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ACFA-88EA-B8FB-0768-5B48306F4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F59F-C2D0-80F3-9341-C43A32569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C8791-B3F7-82AD-0D67-76132DC47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A0DD7-FE40-3189-F58D-A71168148583}"/>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6" name="Footer Placeholder 5">
            <a:extLst>
              <a:ext uri="{FF2B5EF4-FFF2-40B4-BE49-F238E27FC236}">
                <a16:creationId xmlns:a16="http://schemas.microsoft.com/office/drawing/2014/main" id="{4FB9940D-9E26-E0B1-2F38-E17E62C6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E45E0-06B4-6BB1-5C50-B0203B41B86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09599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8D1-C54F-11AC-5884-787481650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C17403-2D19-7ACF-CAD5-A9EC9531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FB836-912A-D580-76A1-8ACB59FF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2205F-8F04-905D-FF97-69CDFBE4C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E1A85-A23C-D5E2-AA68-C5D5C3EF3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F2DA4-40F9-10D4-D9BD-E905A1E8FB0D}"/>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8" name="Footer Placeholder 7">
            <a:extLst>
              <a:ext uri="{FF2B5EF4-FFF2-40B4-BE49-F238E27FC236}">
                <a16:creationId xmlns:a16="http://schemas.microsoft.com/office/drawing/2014/main" id="{2E9E7FB3-1552-5282-B96C-A72F2825C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62F-E405-E0A8-1C6B-A1242050B68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85762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84C-21C7-4F60-A77B-44F3034B1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5FB25-2C1C-EB1E-A104-A607E2AB13B0}"/>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4" name="Footer Placeholder 3">
            <a:extLst>
              <a:ext uri="{FF2B5EF4-FFF2-40B4-BE49-F238E27FC236}">
                <a16:creationId xmlns:a16="http://schemas.microsoft.com/office/drawing/2014/main" id="{9B48D5C6-BD5A-7D06-EB7D-BDEAADF40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D86CD-FE90-6053-B12F-A43012245DB8}"/>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3173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A191A-E9E3-C58C-47F0-40F06A612ADB}"/>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3" name="Footer Placeholder 2">
            <a:extLst>
              <a:ext uri="{FF2B5EF4-FFF2-40B4-BE49-F238E27FC236}">
                <a16:creationId xmlns:a16="http://schemas.microsoft.com/office/drawing/2014/main" id="{C332121A-DA3D-81C1-C40A-9114F8356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0810F-5FF5-E1D4-789D-69A2F08F26A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7751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EB1-0D5E-9FF8-AA21-7ED79A8DA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D6A2D-7096-CFE9-B0B0-4EEBF539B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6B927-A5BF-998B-F498-2DE5CC497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708BA-672F-EE8E-D1B2-CD044E1B3853}"/>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6" name="Footer Placeholder 5">
            <a:extLst>
              <a:ext uri="{FF2B5EF4-FFF2-40B4-BE49-F238E27FC236}">
                <a16:creationId xmlns:a16="http://schemas.microsoft.com/office/drawing/2014/main" id="{DDB5E495-E30C-E502-F544-57A0EC4D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A36E-1F76-5F67-032F-A71E12C389D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1152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E589-06D3-ED45-16A3-206F6B2C9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8D91B-D39C-0BB9-4E5D-EF0DE84B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D1E5A-E2DA-4190-95B6-33A6A4880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A1EE8-EF46-A76C-DEE5-16756F5FDB37}"/>
              </a:ext>
            </a:extLst>
          </p:cNvPr>
          <p:cNvSpPr>
            <a:spLocks noGrp="1"/>
          </p:cNvSpPr>
          <p:nvPr>
            <p:ph type="dt" sz="half" idx="10"/>
          </p:nvPr>
        </p:nvSpPr>
        <p:spPr/>
        <p:txBody>
          <a:bodyPr/>
          <a:lstStyle/>
          <a:p>
            <a:fld id="{6E32B2FD-E7C2-BB4E-8CD5-3A0929CC3D5F}" type="datetimeFigureOut">
              <a:rPr lang="en-US" smtClean="0"/>
              <a:t>11/1/25</a:t>
            </a:fld>
            <a:endParaRPr lang="en-US"/>
          </a:p>
        </p:txBody>
      </p:sp>
      <p:sp>
        <p:nvSpPr>
          <p:cNvPr id="6" name="Footer Placeholder 5">
            <a:extLst>
              <a:ext uri="{FF2B5EF4-FFF2-40B4-BE49-F238E27FC236}">
                <a16:creationId xmlns:a16="http://schemas.microsoft.com/office/drawing/2014/main" id="{BA935046-2E62-4F88-4BB3-E4E5A987E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8A5F3-2390-8DB7-C735-BA8C4BA62543}"/>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618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7BE5C-B422-8D48-B1B4-B3985D628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2B0BC-CB32-CA48-A8D6-3F41651C8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5B80A-C726-5839-B01B-CB4F24356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2B2FD-E7C2-BB4E-8CD5-3A0929CC3D5F}" type="datetimeFigureOut">
              <a:rPr lang="en-US" smtClean="0"/>
              <a:t>11/1/25</a:t>
            </a:fld>
            <a:endParaRPr lang="en-US"/>
          </a:p>
        </p:txBody>
      </p:sp>
      <p:sp>
        <p:nvSpPr>
          <p:cNvPr id="5" name="Footer Placeholder 4">
            <a:extLst>
              <a:ext uri="{FF2B5EF4-FFF2-40B4-BE49-F238E27FC236}">
                <a16:creationId xmlns:a16="http://schemas.microsoft.com/office/drawing/2014/main" id="{AE95527A-1614-14E9-11D1-48E897BF4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E79C63-3ED7-5B9B-16FB-73BC95987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ECB105-B86C-1648-8D60-9ACD7A01A7ED}" type="slidenum">
              <a:rPr lang="en-US" smtClean="0"/>
              <a:t>‹#›</a:t>
            </a:fld>
            <a:endParaRPr lang="en-US"/>
          </a:p>
        </p:txBody>
      </p:sp>
    </p:spTree>
    <p:extLst>
      <p:ext uri="{BB962C8B-B14F-4D97-AF65-F5344CB8AC3E}">
        <p14:creationId xmlns:p14="http://schemas.microsoft.com/office/powerpoint/2010/main" val="240532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EF0633-4E9F-3F50-A178-7A7CC01BFBB8}"/>
              </a:ext>
            </a:extLst>
          </p:cNvPr>
          <p:cNvPicPr>
            <a:picLocks noChangeAspect="1"/>
          </p:cNvPicPr>
          <p:nvPr/>
        </p:nvPicPr>
        <p:blipFill>
          <a:blip r:embed="rId2"/>
          <a:stretch>
            <a:fillRect/>
          </a:stretch>
        </p:blipFill>
        <p:spPr>
          <a:xfrm>
            <a:off x="3536950" y="969878"/>
            <a:ext cx="4514850" cy="4726071"/>
          </a:xfrm>
          <a:prstGeom prst="rect">
            <a:avLst/>
          </a:prstGeom>
        </p:spPr>
      </p:pic>
      <p:sp>
        <p:nvSpPr>
          <p:cNvPr id="3" name="Rectangle 2">
            <a:extLst>
              <a:ext uri="{FF2B5EF4-FFF2-40B4-BE49-F238E27FC236}">
                <a16:creationId xmlns:a16="http://schemas.microsoft.com/office/drawing/2014/main" id="{A81F20AD-2360-D971-FB88-B3E54533EBF2}"/>
              </a:ext>
            </a:extLst>
          </p:cNvPr>
          <p:cNvSpPr/>
          <p:nvPr/>
        </p:nvSpPr>
        <p:spPr>
          <a:xfrm>
            <a:off x="575426" y="736600"/>
            <a:ext cx="11045074" cy="537210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396E23AC-4A57-3756-074F-9A0E9C28857B}"/>
              </a:ext>
            </a:extLst>
          </p:cNvPr>
          <p:cNvSpPr/>
          <p:nvPr/>
        </p:nvSpPr>
        <p:spPr>
          <a:xfrm>
            <a:off x="584200" y="5480049"/>
            <a:ext cx="9347200"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000" dirty="0">
                <a:solidFill>
                  <a:schemeClr val="tx1"/>
                </a:solidFill>
                <a:latin typeface="Avenir Book" panose="02000503020000020003" pitchFamily="2" charset="0"/>
              </a:rPr>
              <a:t>Source: “Quantum Threat Timeline Report 2024 Executive Summary”, Global </a:t>
            </a:r>
            <a:r>
              <a:rPr lang="en-US" sz="1000">
                <a:solidFill>
                  <a:schemeClr val="tx1"/>
                </a:solidFill>
                <a:latin typeface="Avenir Book" panose="02000503020000020003" pitchFamily="2" charset="0"/>
              </a:rPr>
              <a:t>Risk Institute</a:t>
            </a: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14395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116D5A4-77C1-CADF-0372-1CE15D96B3F7}"/>
              </a:ext>
            </a:extLst>
          </p:cNvPr>
          <p:cNvGrpSpPr/>
          <p:nvPr/>
        </p:nvGrpSpPr>
        <p:grpSpPr>
          <a:xfrm>
            <a:off x="9649561" y="1434512"/>
            <a:ext cx="600778" cy="3537023"/>
            <a:chOff x="3608757" y="1282112"/>
            <a:chExt cx="600778" cy="3537023"/>
          </a:xfrm>
        </p:grpSpPr>
        <p:sp>
          <p:nvSpPr>
            <p:cNvPr id="2" name="Rectangle 1">
              <a:extLst>
                <a:ext uri="{FF2B5EF4-FFF2-40B4-BE49-F238E27FC236}">
                  <a16:creationId xmlns:a16="http://schemas.microsoft.com/office/drawing/2014/main" id="{8D9F02F5-5029-4E5E-E371-20BF19D8B497}"/>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387D53CB-DA6A-2BCF-9E1C-B6547719F656}"/>
                </a:ext>
              </a:extLst>
            </p:cNvPr>
            <p:cNvCxnSpPr>
              <a:cxnSpLocks/>
              <a:stCxn id="2"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F9060226-1E25-9836-5D17-38D67E230D2F}"/>
              </a:ext>
            </a:extLst>
          </p:cNvPr>
          <p:cNvGrpSpPr/>
          <p:nvPr/>
        </p:nvGrpSpPr>
        <p:grpSpPr>
          <a:xfrm>
            <a:off x="1845411" y="1434512"/>
            <a:ext cx="600778" cy="3537023"/>
            <a:chOff x="3608757" y="1282112"/>
            <a:chExt cx="600778" cy="3537023"/>
          </a:xfrm>
        </p:grpSpPr>
        <p:sp>
          <p:nvSpPr>
            <p:cNvPr id="15" name="Rectangle 14">
              <a:extLst>
                <a:ext uri="{FF2B5EF4-FFF2-40B4-BE49-F238E27FC236}">
                  <a16:creationId xmlns:a16="http://schemas.microsoft.com/office/drawing/2014/main" id="{62A114E7-049C-D8D1-35C7-FAB12170CC9B}"/>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DFB3D1A6-1E80-7B8A-BB8B-17052F348BE5}"/>
                </a:ext>
              </a:extLst>
            </p:cNvPr>
            <p:cNvCxnSpPr>
              <a:cxnSpLocks/>
              <a:stCxn id="15"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788DBFFC-48F1-8A7F-B13D-BE181395E5A3}"/>
              </a:ext>
            </a:extLst>
          </p:cNvPr>
          <p:cNvGrpSpPr/>
          <p:nvPr/>
        </p:nvGrpSpPr>
        <p:grpSpPr>
          <a:xfrm>
            <a:off x="5041237" y="1434512"/>
            <a:ext cx="600777" cy="3537023"/>
            <a:chOff x="4840314" y="1500414"/>
            <a:chExt cx="600777" cy="3537023"/>
          </a:xfrm>
        </p:grpSpPr>
        <p:sp>
          <p:nvSpPr>
            <p:cNvPr id="17" name="Oval 16">
              <a:extLst>
                <a:ext uri="{FF2B5EF4-FFF2-40B4-BE49-F238E27FC236}">
                  <a16:creationId xmlns:a16="http://schemas.microsoft.com/office/drawing/2014/main" id="{590E73C1-CE61-2736-50F1-35BD38C83939}"/>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E2008D6F-05C4-984B-F63F-F69B4E6F3EC0}"/>
                </a:ext>
              </a:extLst>
            </p:cNvPr>
            <p:cNvCxnSpPr>
              <a:cxnSpLocks/>
              <a:stCxn id="17"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17BD5C65-21CD-0985-5807-1FF66B77FB6C}"/>
              </a:ext>
            </a:extLst>
          </p:cNvPr>
          <p:cNvGrpSpPr/>
          <p:nvPr/>
        </p:nvGrpSpPr>
        <p:grpSpPr>
          <a:xfrm>
            <a:off x="6452685" y="1434512"/>
            <a:ext cx="600777" cy="3537023"/>
            <a:chOff x="4840314" y="1500414"/>
            <a:chExt cx="600777" cy="3537023"/>
          </a:xfrm>
        </p:grpSpPr>
        <p:sp>
          <p:nvSpPr>
            <p:cNvPr id="22" name="Oval 21">
              <a:extLst>
                <a:ext uri="{FF2B5EF4-FFF2-40B4-BE49-F238E27FC236}">
                  <a16:creationId xmlns:a16="http://schemas.microsoft.com/office/drawing/2014/main" id="{01D47920-01FC-30AB-478E-AF8493776FDC}"/>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95C70D6F-C628-A58E-3202-1C5B56088961}"/>
                </a:ext>
              </a:extLst>
            </p:cNvPr>
            <p:cNvCxnSpPr>
              <a:cxnSpLocks/>
              <a:stCxn id="22"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a:extLst>
              <a:ext uri="{FF2B5EF4-FFF2-40B4-BE49-F238E27FC236}">
                <a16:creationId xmlns:a16="http://schemas.microsoft.com/office/drawing/2014/main" id="{0F6B5FC9-1875-13A1-9A55-B850810A7F34}"/>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CD4514A-45F2-9200-D9C4-371DE023D7F8}"/>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grpSp>
        <p:nvGrpSpPr>
          <p:cNvPr id="35" name="Group 34">
            <a:extLst>
              <a:ext uri="{FF2B5EF4-FFF2-40B4-BE49-F238E27FC236}">
                <a16:creationId xmlns:a16="http://schemas.microsoft.com/office/drawing/2014/main" id="{F945E0F3-5B89-C3E6-C48C-891A71320874}"/>
              </a:ext>
            </a:extLst>
          </p:cNvPr>
          <p:cNvGrpSpPr/>
          <p:nvPr/>
        </p:nvGrpSpPr>
        <p:grpSpPr>
          <a:xfrm>
            <a:off x="2145799" y="2077799"/>
            <a:ext cx="3195826" cy="612038"/>
            <a:chOff x="2145799" y="2684192"/>
            <a:chExt cx="3195826" cy="612038"/>
          </a:xfrm>
        </p:grpSpPr>
        <p:grpSp>
          <p:nvGrpSpPr>
            <p:cNvPr id="31" name="Group 30">
              <a:extLst>
                <a:ext uri="{FF2B5EF4-FFF2-40B4-BE49-F238E27FC236}">
                  <a16:creationId xmlns:a16="http://schemas.microsoft.com/office/drawing/2014/main" id="{C7252AA2-859F-3FA4-8A67-65BCCAB56F56}"/>
                </a:ext>
              </a:extLst>
            </p:cNvPr>
            <p:cNvGrpSpPr/>
            <p:nvPr/>
          </p:nvGrpSpPr>
          <p:grpSpPr>
            <a:xfrm>
              <a:off x="2145799" y="2684192"/>
              <a:ext cx="3195826" cy="298861"/>
              <a:chOff x="2145799" y="2684192"/>
              <a:chExt cx="3195826" cy="298861"/>
            </a:xfrm>
          </p:grpSpPr>
          <p:cxnSp>
            <p:nvCxnSpPr>
              <p:cNvPr id="27" name="Straight Connector 26">
                <a:extLst>
                  <a:ext uri="{FF2B5EF4-FFF2-40B4-BE49-F238E27FC236}">
                    <a16:creationId xmlns:a16="http://schemas.microsoft.com/office/drawing/2014/main" id="{E7E85747-01A3-5EC6-D841-BF173DAB9362}"/>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8F5122EC-8E1F-DE8B-5685-836CD4D299F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32" name="Group 31">
              <a:extLst>
                <a:ext uri="{FF2B5EF4-FFF2-40B4-BE49-F238E27FC236}">
                  <a16:creationId xmlns:a16="http://schemas.microsoft.com/office/drawing/2014/main" id="{BBA2A2DD-8DF3-80E0-FF55-77291C7B0B60}"/>
                </a:ext>
              </a:extLst>
            </p:cNvPr>
            <p:cNvGrpSpPr/>
            <p:nvPr/>
          </p:nvGrpSpPr>
          <p:grpSpPr>
            <a:xfrm>
              <a:off x="2145799" y="2997369"/>
              <a:ext cx="3195826" cy="298861"/>
              <a:chOff x="2145799" y="2684192"/>
              <a:chExt cx="3195826" cy="298861"/>
            </a:xfrm>
          </p:grpSpPr>
          <p:cxnSp>
            <p:nvCxnSpPr>
              <p:cNvPr id="33" name="Straight Connector 32">
                <a:extLst>
                  <a:ext uri="{FF2B5EF4-FFF2-40B4-BE49-F238E27FC236}">
                    <a16:creationId xmlns:a16="http://schemas.microsoft.com/office/drawing/2014/main" id="{65CA86CA-BDC4-A983-82B9-B8D39E73DCCD}"/>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E4485CA7-40CF-0BC4-B8F1-912E0746168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36" name="Group 35">
            <a:extLst>
              <a:ext uri="{FF2B5EF4-FFF2-40B4-BE49-F238E27FC236}">
                <a16:creationId xmlns:a16="http://schemas.microsoft.com/office/drawing/2014/main" id="{0DDCE860-A8CB-3B9A-A77F-A74DAB0D0295}"/>
              </a:ext>
            </a:extLst>
          </p:cNvPr>
          <p:cNvGrpSpPr/>
          <p:nvPr/>
        </p:nvGrpSpPr>
        <p:grpSpPr>
          <a:xfrm>
            <a:off x="2145799" y="2794782"/>
            <a:ext cx="4607274" cy="612038"/>
            <a:chOff x="2145799" y="2684192"/>
            <a:chExt cx="4607274" cy="612038"/>
          </a:xfrm>
        </p:grpSpPr>
        <p:grpSp>
          <p:nvGrpSpPr>
            <p:cNvPr id="37" name="Group 36">
              <a:extLst>
                <a:ext uri="{FF2B5EF4-FFF2-40B4-BE49-F238E27FC236}">
                  <a16:creationId xmlns:a16="http://schemas.microsoft.com/office/drawing/2014/main" id="{89B52564-CB00-C57B-FA65-FB393B5C5E57}"/>
                </a:ext>
              </a:extLst>
            </p:cNvPr>
            <p:cNvGrpSpPr/>
            <p:nvPr/>
          </p:nvGrpSpPr>
          <p:grpSpPr>
            <a:xfrm>
              <a:off x="2145799" y="2684192"/>
              <a:ext cx="4607274" cy="298861"/>
              <a:chOff x="2145799" y="2684192"/>
              <a:chExt cx="4607274" cy="298861"/>
            </a:xfrm>
          </p:grpSpPr>
          <p:cxnSp>
            <p:nvCxnSpPr>
              <p:cNvPr id="41" name="Straight Connector 40">
                <a:extLst>
                  <a:ext uri="{FF2B5EF4-FFF2-40B4-BE49-F238E27FC236}">
                    <a16:creationId xmlns:a16="http://schemas.microsoft.com/office/drawing/2014/main" id="{3ACBE410-1217-C1F0-0962-DA9E39547C2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E1884416-8714-C367-508F-11ECFA456D2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latin typeface="Avenir Book" panose="02000503020000020003" pitchFamily="2" charset="0"/>
                  </a:rPr>
                  <a:t>PUT registration</a:t>
                </a:r>
                <a:endParaRPr lang="en-US" sz="1000" dirty="0">
                  <a:solidFill>
                    <a:srgbClr val="FF0000"/>
                  </a:solidFill>
                  <a:latin typeface="Avenir Book" panose="02000503020000020003" pitchFamily="2" charset="0"/>
                </a:endParaRPr>
              </a:p>
            </p:txBody>
          </p:sp>
        </p:grpSp>
        <p:grpSp>
          <p:nvGrpSpPr>
            <p:cNvPr id="38" name="Group 37">
              <a:extLst>
                <a:ext uri="{FF2B5EF4-FFF2-40B4-BE49-F238E27FC236}">
                  <a16:creationId xmlns:a16="http://schemas.microsoft.com/office/drawing/2014/main" id="{4D63BEAA-B914-5169-CBF2-E839586B288F}"/>
                </a:ext>
              </a:extLst>
            </p:cNvPr>
            <p:cNvGrpSpPr/>
            <p:nvPr/>
          </p:nvGrpSpPr>
          <p:grpSpPr>
            <a:xfrm>
              <a:off x="2145799" y="2997369"/>
              <a:ext cx="4607274" cy="298861"/>
              <a:chOff x="2145799" y="2684192"/>
              <a:chExt cx="4607274" cy="298861"/>
            </a:xfrm>
          </p:grpSpPr>
          <p:cxnSp>
            <p:nvCxnSpPr>
              <p:cNvPr id="39" name="Straight Connector 38">
                <a:extLst>
                  <a:ext uri="{FF2B5EF4-FFF2-40B4-BE49-F238E27FC236}">
                    <a16:creationId xmlns:a16="http://schemas.microsoft.com/office/drawing/2014/main" id="{CDBA45C2-048D-7835-06A7-C403393483B0}"/>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723966DC-C1A4-88DF-7B9B-601C78B06C0F}"/>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45" name="Group 44">
            <a:extLst>
              <a:ext uri="{FF2B5EF4-FFF2-40B4-BE49-F238E27FC236}">
                <a16:creationId xmlns:a16="http://schemas.microsoft.com/office/drawing/2014/main" id="{CF4C12BA-A173-B622-AB35-8A4667510D1A}"/>
              </a:ext>
            </a:extLst>
          </p:cNvPr>
          <p:cNvGrpSpPr/>
          <p:nvPr/>
        </p:nvGrpSpPr>
        <p:grpSpPr>
          <a:xfrm flipH="1">
            <a:off x="6753073" y="3526779"/>
            <a:ext cx="3195826" cy="612038"/>
            <a:chOff x="2145799" y="2684192"/>
            <a:chExt cx="3195826" cy="612038"/>
          </a:xfrm>
        </p:grpSpPr>
        <p:grpSp>
          <p:nvGrpSpPr>
            <p:cNvPr id="46" name="Group 45">
              <a:extLst>
                <a:ext uri="{FF2B5EF4-FFF2-40B4-BE49-F238E27FC236}">
                  <a16:creationId xmlns:a16="http://schemas.microsoft.com/office/drawing/2014/main" id="{45E8EA47-294A-E762-99AC-26233B315772}"/>
                </a:ext>
              </a:extLst>
            </p:cNvPr>
            <p:cNvGrpSpPr/>
            <p:nvPr/>
          </p:nvGrpSpPr>
          <p:grpSpPr>
            <a:xfrm>
              <a:off x="2145799" y="2684192"/>
              <a:ext cx="3195826" cy="298861"/>
              <a:chOff x="2145799" y="2684192"/>
              <a:chExt cx="3195826" cy="298861"/>
            </a:xfrm>
          </p:grpSpPr>
          <p:cxnSp>
            <p:nvCxnSpPr>
              <p:cNvPr id="50" name="Straight Connector 49">
                <a:extLst>
                  <a:ext uri="{FF2B5EF4-FFF2-40B4-BE49-F238E27FC236}">
                    <a16:creationId xmlns:a16="http://schemas.microsoft.com/office/drawing/2014/main" id="{C3B6AFCA-5CE0-C31C-CF5C-925A5B71FF90}"/>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551DE2D-B0FD-7650-348F-790BF15D06A7}"/>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47" name="Group 46">
              <a:extLst>
                <a:ext uri="{FF2B5EF4-FFF2-40B4-BE49-F238E27FC236}">
                  <a16:creationId xmlns:a16="http://schemas.microsoft.com/office/drawing/2014/main" id="{91C9EEE2-FD1B-09E1-3D71-B150D7C89084}"/>
                </a:ext>
              </a:extLst>
            </p:cNvPr>
            <p:cNvGrpSpPr/>
            <p:nvPr/>
          </p:nvGrpSpPr>
          <p:grpSpPr>
            <a:xfrm>
              <a:off x="2145799" y="2997369"/>
              <a:ext cx="3195826" cy="298861"/>
              <a:chOff x="2145799" y="2684192"/>
              <a:chExt cx="3195826" cy="298861"/>
            </a:xfrm>
          </p:grpSpPr>
          <p:cxnSp>
            <p:nvCxnSpPr>
              <p:cNvPr id="48" name="Straight Connector 47">
                <a:extLst>
                  <a:ext uri="{FF2B5EF4-FFF2-40B4-BE49-F238E27FC236}">
                    <a16:creationId xmlns:a16="http://schemas.microsoft.com/office/drawing/2014/main" id="{42E1CF90-8451-2888-A8D1-72959D1BF1C9}"/>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0BF63FD-3A8E-CAC4-755E-1C25CE46504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52" name="Group 51">
            <a:extLst>
              <a:ext uri="{FF2B5EF4-FFF2-40B4-BE49-F238E27FC236}">
                <a16:creationId xmlns:a16="http://schemas.microsoft.com/office/drawing/2014/main" id="{274C9872-2A0F-3D2E-7ABC-D2A623D5F965}"/>
              </a:ext>
            </a:extLst>
          </p:cNvPr>
          <p:cNvGrpSpPr/>
          <p:nvPr/>
        </p:nvGrpSpPr>
        <p:grpSpPr>
          <a:xfrm flipH="1">
            <a:off x="5341625" y="4243762"/>
            <a:ext cx="4607274" cy="612038"/>
            <a:chOff x="2145799" y="2684192"/>
            <a:chExt cx="4607274" cy="612038"/>
          </a:xfrm>
        </p:grpSpPr>
        <p:grpSp>
          <p:nvGrpSpPr>
            <p:cNvPr id="53" name="Group 52">
              <a:extLst>
                <a:ext uri="{FF2B5EF4-FFF2-40B4-BE49-F238E27FC236}">
                  <a16:creationId xmlns:a16="http://schemas.microsoft.com/office/drawing/2014/main" id="{511382C1-4879-95D2-F2C2-F1AD324FF722}"/>
                </a:ext>
              </a:extLst>
            </p:cNvPr>
            <p:cNvGrpSpPr/>
            <p:nvPr/>
          </p:nvGrpSpPr>
          <p:grpSpPr>
            <a:xfrm>
              <a:off x="2145799" y="2684192"/>
              <a:ext cx="4607274" cy="298861"/>
              <a:chOff x="2145799" y="2684192"/>
              <a:chExt cx="4607274" cy="298861"/>
            </a:xfrm>
          </p:grpSpPr>
          <p:cxnSp>
            <p:nvCxnSpPr>
              <p:cNvPr id="57" name="Straight Connector 56">
                <a:extLst>
                  <a:ext uri="{FF2B5EF4-FFF2-40B4-BE49-F238E27FC236}">
                    <a16:creationId xmlns:a16="http://schemas.microsoft.com/office/drawing/2014/main" id="{7EB06316-808F-603D-1386-89EA49CB6B14}"/>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2D396F21-9B29-2E42-1089-F4B634C22103}"/>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54" name="Group 53">
              <a:extLst>
                <a:ext uri="{FF2B5EF4-FFF2-40B4-BE49-F238E27FC236}">
                  <a16:creationId xmlns:a16="http://schemas.microsoft.com/office/drawing/2014/main" id="{41A69A98-1D44-171B-BF83-373AADFBD424}"/>
                </a:ext>
              </a:extLst>
            </p:cNvPr>
            <p:cNvGrpSpPr/>
            <p:nvPr/>
          </p:nvGrpSpPr>
          <p:grpSpPr>
            <a:xfrm>
              <a:off x="2145799" y="2997369"/>
              <a:ext cx="4607274" cy="298861"/>
              <a:chOff x="2145799" y="2684192"/>
              <a:chExt cx="4607274" cy="298861"/>
            </a:xfrm>
          </p:grpSpPr>
          <p:cxnSp>
            <p:nvCxnSpPr>
              <p:cNvPr id="55" name="Straight Connector 54">
                <a:extLst>
                  <a:ext uri="{FF2B5EF4-FFF2-40B4-BE49-F238E27FC236}">
                    <a16:creationId xmlns:a16="http://schemas.microsoft.com/office/drawing/2014/main" id="{127435E4-4637-76A9-0C5F-D6C9CF13C3D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3928276B-7CC2-C69B-F819-F4EEF1C57120}"/>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spTree>
    <p:extLst>
      <p:ext uri="{BB962C8B-B14F-4D97-AF65-F5344CB8AC3E}">
        <p14:creationId xmlns:p14="http://schemas.microsoft.com/office/powerpoint/2010/main" val="224390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2488-BD3A-0934-3FB7-CAD432D8B1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29A68AC-2BE3-8165-5DF8-91BF7AC7DB92}"/>
              </a:ext>
            </a:extLst>
          </p:cNvPr>
          <p:cNvSpPr/>
          <p:nvPr/>
        </p:nvSpPr>
        <p:spPr>
          <a:xfrm>
            <a:off x="8510158"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9F686646-6167-4992-1D29-77D8607269FE}"/>
              </a:ext>
            </a:extLst>
          </p:cNvPr>
          <p:cNvCxnSpPr>
            <a:cxnSpLocks/>
            <a:stCxn id="2" idx="2"/>
          </p:cNvCxnSpPr>
          <p:nvPr/>
        </p:nvCxnSpPr>
        <p:spPr>
          <a:xfrm>
            <a:off x="8810547"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92C6239-B889-9882-3728-BA3AA1D26B43}"/>
              </a:ext>
            </a:extLst>
          </p:cNvPr>
          <p:cNvSpPr/>
          <p:nvPr/>
        </p:nvSpPr>
        <p:spPr>
          <a:xfrm>
            <a:off x="2992741"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723F08AE-809E-C032-D548-E3CA535D39A5}"/>
              </a:ext>
            </a:extLst>
          </p:cNvPr>
          <p:cNvCxnSpPr>
            <a:cxnSpLocks/>
            <a:stCxn id="15" idx="2"/>
          </p:cNvCxnSpPr>
          <p:nvPr/>
        </p:nvCxnSpPr>
        <p:spPr>
          <a:xfrm>
            <a:off x="329313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6153BA0C-1699-9304-C16C-71BE54A7C4D9}"/>
              </a:ext>
            </a:extLst>
          </p:cNvPr>
          <p:cNvSpPr/>
          <p:nvPr/>
        </p:nvSpPr>
        <p:spPr>
          <a:xfrm>
            <a:off x="5041237"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0CC99823-5A86-F169-19FA-970A7C80AC95}"/>
              </a:ext>
            </a:extLst>
          </p:cNvPr>
          <p:cNvCxnSpPr>
            <a:cxnSpLocks/>
            <a:stCxn id="17" idx="4"/>
          </p:cNvCxnSpPr>
          <p:nvPr/>
        </p:nvCxnSpPr>
        <p:spPr>
          <a:xfrm>
            <a:off x="5341626"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5EC12F80-7B6F-4C76-1071-421B8522C1C1}"/>
              </a:ext>
            </a:extLst>
          </p:cNvPr>
          <p:cNvSpPr/>
          <p:nvPr/>
        </p:nvSpPr>
        <p:spPr>
          <a:xfrm>
            <a:off x="6452685"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CA9C7910-E0AB-4993-516B-B8E1D3D4A3CF}"/>
              </a:ext>
            </a:extLst>
          </p:cNvPr>
          <p:cNvCxnSpPr>
            <a:cxnSpLocks/>
            <a:stCxn id="22" idx="4"/>
          </p:cNvCxnSpPr>
          <p:nvPr/>
        </p:nvCxnSpPr>
        <p:spPr>
          <a:xfrm>
            <a:off x="6753074"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6921A29-58B5-7398-6A3E-78FCA4CE9A42}"/>
              </a:ext>
            </a:extLst>
          </p:cNvPr>
          <p:cNvSpPr/>
          <p:nvPr/>
        </p:nvSpPr>
        <p:spPr>
          <a:xfrm>
            <a:off x="575426" y="720436"/>
            <a:ext cx="11045074" cy="470305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1FA4103-79E9-0B1D-8B6B-F0F0C8B01950}"/>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sp>
        <p:nvSpPr>
          <p:cNvPr id="4" name="Regular Pentagon 3">
            <a:extLst>
              <a:ext uri="{FF2B5EF4-FFF2-40B4-BE49-F238E27FC236}">
                <a16:creationId xmlns:a16="http://schemas.microsoft.com/office/drawing/2014/main" id="{C223F1F4-E632-DC29-2EAD-3100152D3F31}"/>
              </a:ext>
            </a:extLst>
          </p:cNvPr>
          <p:cNvSpPr/>
          <p:nvPr/>
        </p:nvSpPr>
        <p:spPr>
          <a:xfrm>
            <a:off x="91132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9" name="Straight Connector 8">
            <a:extLst>
              <a:ext uri="{FF2B5EF4-FFF2-40B4-BE49-F238E27FC236}">
                <a16:creationId xmlns:a16="http://schemas.microsoft.com/office/drawing/2014/main" id="{2D67388C-EB4E-E7EA-AA48-DA18FE69C20D}"/>
              </a:ext>
            </a:extLst>
          </p:cNvPr>
          <p:cNvCxnSpPr>
            <a:cxnSpLocks/>
            <a:stCxn id="4" idx="3"/>
          </p:cNvCxnSpPr>
          <p:nvPr/>
        </p:nvCxnSpPr>
        <p:spPr>
          <a:xfrm>
            <a:off x="122336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gular Pentagon 28">
            <a:extLst>
              <a:ext uri="{FF2B5EF4-FFF2-40B4-BE49-F238E27FC236}">
                <a16:creationId xmlns:a16="http://schemas.microsoft.com/office/drawing/2014/main" id="{D7AB490C-8238-0760-C2CA-8D6642DC5189}"/>
              </a:ext>
            </a:extLst>
          </p:cNvPr>
          <p:cNvSpPr/>
          <p:nvPr/>
        </p:nvSpPr>
        <p:spPr>
          <a:xfrm>
            <a:off x="1056763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cxnSp>
        <p:nvCxnSpPr>
          <p:cNvPr id="43" name="Straight Connector 42">
            <a:extLst>
              <a:ext uri="{FF2B5EF4-FFF2-40B4-BE49-F238E27FC236}">
                <a16:creationId xmlns:a16="http://schemas.microsoft.com/office/drawing/2014/main" id="{3A47B77B-B9C7-9F86-3A25-9DDEE50FABBE}"/>
              </a:ext>
            </a:extLst>
          </p:cNvPr>
          <p:cNvCxnSpPr>
            <a:cxnSpLocks/>
            <a:stCxn id="29" idx="3"/>
          </p:cNvCxnSpPr>
          <p:nvPr/>
        </p:nvCxnSpPr>
        <p:spPr>
          <a:xfrm>
            <a:off x="1087967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461BD3E-CD27-4531-5BF0-C2D8ED723FFF}"/>
              </a:ext>
            </a:extLst>
          </p:cNvPr>
          <p:cNvCxnSpPr>
            <a:cxnSpLocks/>
          </p:cNvCxnSpPr>
          <p:nvPr/>
        </p:nvCxnSpPr>
        <p:spPr>
          <a:xfrm flipH="1">
            <a:off x="1223360" y="2348867"/>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0079B1DA-0B2B-3B76-1605-4014C252EDC0}"/>
              </a:ext>
            </a:extLst>
          </p:cNvPr>
          <p:cNvSpPr/>
          <p:nvPr/>
        </p:nvSpPr>
        <p:spPr>
          <a:xfrm>
            <a:off x="1223360" y="209813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a:t>
            </a:r>
          </a:p>
        </p:txBody>
      </p:sp>
      <p:cxnSp>
        <p:nvCxnSpPr>
          <p:cNvPr id="71" name="Straight Connector 70">
            <a:extLst>
              <a:ext uri="{FF2B5EF4-FFF2-40B4-BE49-F238E27FC236}">
                <a16:creationId xmlns:a16="http://schemas.microsoft.com/office/drawing/2014/main" id="{D09FBAE0-6937-C0B9-90FB-31AAE0A6D6C5}"/>
              </a:ext>
            </a:extLst>
          </p:cNvPr>
          <p:cNvCxnSpPr>
            <a:cxnSpLocks/>
          </p:cNvCxnSpPr>
          <p:nvPr/>
        </p:nvCxnSpPr>
        <p:spPr>
          <a:xfrm>
            <a:off x="1225296" y="2944388"/>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5F7B3F76-FA7C-30D9-C241-05E4DC032827}"/>
              </a:ext>
            </a:extLst>
          </p:cNvPr>
          <p:cNvSpPr/>
          <p:nvPr/>
        </p:nvSpPr>
        <p:spPr>
          <a:xfrm>
            <a:off x="3236511" y="2348868"/>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5F72597D-0DDD-A40B-A702-2B75C9DDD5EE}"/>
              </a:ext>
            </a:extLst>
          </p:cNvPr>
          <p:cNvSpPr/>
          <p:nvPr/>
        </p:nvSpPr>
        <p:spPr>
          <a:xfrm>
            <a:off x="1217284" y="269408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 + Key-ID</a:t>
            </a:r>
          </a:p>
        </p:txBody>
      </p:sp>
      <p:cxnSp>
        <p:nvCxnSpPr>
          <p:cNvPr id="77" name="Straight Connector 76">
            <a:extLst>
              <a:ext uri="{FF2B5EF4-FFF2-40B4-BE49-F238E27FC236}">
                <a16:creationId xmlns:a16="http://schemas.microsoft.com/office/drawing/2014/main" id="{0C70C868-53DE-F5C2-8229-2F8940F388D8}"/>
              </a:ext>
            </a:extLst>
          </p:cNvPr>
          <p:cNvCxnSpPr>
            <a:cxnSpLocks/>
          </p:cNvCxnSpPr>
          <p:nvPr/>
        </p:nvCxnSpPr>
        <p:spPr>
          <a:xfrm flipH="1">
            <a:off x="3363226" y="2480009"/>
            <a:ext cx="1978399" cy="0"/>
          </a:xfrm>
          <a:prstGeom prst="line">
            <a:avLst/>
          </a:prstGeom>
          <a:ln w="9525">
            <a:solidFill>
              <a:srgbClr val="00B050"/>
            </a:solidFill>
            <a:headEnd type="triangle"/>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56594116-FF96-FF00-F076-65EFD26E16E9}"/>
              </a:ext>
            </a:extLst>
          </p:cNvPr>
          <p:cNvSpPr/>
          <p:nvPr/>
        </p:nvSpPr>
        <p:spPr>
          <a:xfrm>
            <a:off x="3363226" y="222927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2" name="Straight Connector 81">
            <a:extLst>
              <a:ext uri="{FF2B5EF4-FFF2-40B4-BE49-F238E27FC236}">
                <a16:creationId xmlns:a16="http://schemas.microsoft.com/office/drawing/2014/main" id="{948565C5-7DD8-0FBF-CF95-A4D770B9B674}"/>
              </a:ext>
            </a:extLst>
          </p:cNvPr>
          <p:cNvCxnSpPr>
            <a:cxnSpLocks/>
          </p:cNvCxnSpPr>
          <p:nvPr/>
        </p:nvCxnSpPr>
        <p:spPr>
          <a:xfrm flipH="1">
            <a:off x="3363226" y="2821040"/>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CE5C9B2-ED36-9319-4528-F06B1BCBCC85}"/>
              </a:ext>
            </a:extLst>
          </p:cNvPr>
          <p:cNvSpPr/>
          <p:nvPr/>
        </p:nvSpPr>
        <p:spPr>
          <a:xfrm>
            <a:off x="3363226" y="2570303"/>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6" name="Straight Connector 85">
            <a:extLst>
              <a:ext uri="{FF2B5EF4-FFF2-40B4-BE49-F238E27FC236}">
                <a16:creationId xmlns:a16="http://schemas.microsoft.com/office/drawing/2014/main" id="{2FF917E0-1D83-3161-C074-0C9DE35388F5}"/>
              </a:ext>
            </a:extLst>
          </p:cNvPr>
          <p:cNvCxnSpPr>
            <a:cxnSpLocks/>
          </p:cNvCxnSpPr>
          <p:nvPr/>
        </p:nvCxnSpPr>
        <p:spPr>
          <a:xfrm flipH="1">
            <a:off x="1223360" y="3566219"/>
            <a:ext cx="9656310" cy="0"/>
          </a:xfrm>
          <a:prstGeom prst="line">
            <a:avLst/>
          </a:prstGeom>
          <a:ln w="9525" cap="rnd">
            <a:solidFill>
              <a:schemeClr val="accent5"/>
            </a:solidFill>
            <a:prstDash val="dash"/>
            <a:headEnd type="triangle"/>
          </a:ln>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F8361EBC-4CB3-07C3-3A74-E4A297307904}"/>
              </a:ext>
            </a:extLst>
          </p:cNvPr>
          <p:cNvSpPr/>
          <p:nvPr/>
        </p:nvSpPr>
        <p:spPr>
          <a:xfrm>
            <a:off x="1223360" y="331548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5">
                    <a:lumMod val="75000"/>
                  </a:schemeClr>
                </a:solidFill>
                <a:latin typeface="Avenir Book" panose="02000503020000020003" pitchFamily="2" charset="0"/>
              </a:rPr>
              <a:t>Relay Key-ID</a:t>
            </a:r>
          </a:p>
        </p:txBody>
      </p:sp>
      <p:cxnSp>
        <p:nvCxnSpPr>
          <p:cNvPr id="104" name="Straight Connector 103">
            <a:extLst>
              <a:ext uri="{FF2B5EF4-FFF2-40B4-BE49-F238E27FC236}">
                <a16:creationId xmlns:a16="http://schemas.microsoft.com/office/drawing/2014/main" id="{0913FD8D-1F3B-C0B5-958B-B85ED4A409E3}"/>
              </a:ext>
            </a:extLst>
          </p:cNvPr>
          <p:cNvCxnSpPr>
            <a:cxnSpLocks/>
          </p:cNvCxnSpPr>
          <p:nvPr/>
        </p:nvCxnSpPr>
        <p:spPr>
          <a:xfrm>
            <a:off x="8859978" y="4066606"/>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01EDA7E6-775E-8B49-BE3C-F8B35576E3A5}"/>
              </a:ext>
            </a:extLst>
          </p:cNvPr>
          <p:cNvSpPr/>
          <p:nvPr/>
        </p:nvSpPr>
        <p:spPr>
          <a:xfrm flipH="1">
            <a:off x="9074083" y="381586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key-with-key-ID</a:t>
            </a:r>
          </a:p>
        </p:txBody>
      </p:sp>
      <p:cxnSp>
        <p:nvCxnSpPr>
          <p:cNvPr id="95" name="Straight Connector 94">
            <a:extLst>
              <a:ext uri="{FF2B5EF4-FFF2-40B4-BE49-F238E27FC236}">
                <a16:creationId xmlns:a16="http://schemas.microsoft.com/office/drawing/2014/main" id="{CF5FE163-EFC1-252B-2202-33A0CF174B4E}"/>
              </a:ext>
            </a:extLst>
          </p:cNvPr>
          <p:cNvCxnSpPr>
            <a:cxnSpLocks/>
          </p:cNvCxnSpPr>
          <p:nvPr/>
        </p:nvCxnSpPr>
        <p:spPr>
          <a:xfrm flipH="1">
            <a:off x="8860443" y="4662127"/>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4D06398F-7398-B109-CBB7-BFC906ABA483}"/>
              </a:ext>
            </a:extLst>
          </p:cNvPr>
          <p:cNvSpPr/>
          <p:nvPr/>
        </p:nvSpPr>
        <p:spPr>
          <a:xfrm flipH="1">
            <a:off x="8733728" y="4066607"/>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97" name="Rectangle 96">
            <a:extLst>
              <a:ext uri="{FF2B5EF4-FFF2-40B4-BE49-F238E27FC236}">
                <a16:creationId xmlns:a16="http://schemas.microsoft.com/office/drawing/2014/main" id="{DEDD8038-A8D9-38EE-BD64-C279C72DAEC4}"/>
              </a:ext>
            </a:extLst>
          </p:cNvPr>
          <p:cNvSpPr/>
          <p:nvPr/>
        </p:nvSpPr>
        <p:spPr>
          <a:xfrm flipH="1">
            <a:off x="9080159" y="441181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a:t>
            </a:r>
          </a:p>
        </p:txBody>
      </p:sp>
      <p:cxnSp>
        <p:nvCxnSpPr>
          <p:cNvPr id="102" name="Straight Connector 101">
            <a:extLst>
              <a:ext uri="{FF2B5EF4-FFF2-40B4-BE49-F238E27FC236}">
                <a16:creationId xmlns:a16="http://schemas.microsoft.com/office/drawing/2014/main" id="{2A2CC460-7466-789D-C0B5-6B498212CC12}"/>
              </a:ext>
            </a:extLst>
          </p:cNvPr>
          <p:cNvCxnSpPr>
            <a:cxnSpLocks/>
          </p:cNvCxnSpPr>
          <p:nvPr/>
        </p:nvCxnSpPr>
        <p:spPr>
          <a:xfrm>
            <a:off x="6755329" y="4197748"/>
            <a:ext cx="1978399"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C2C119B-096E-5860-0240-91FD38A557B9}"/>
              </a:ext>
            </a:extLst>
          </p:cNvPr>
          <p:cNvSpPr/>
          <p:nvPr/>
        </p:nvSpPr>
        <p:spPr>
          <a:xfrm flipH="1">
            <a:off x="6934217" y="3947011"/>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cxnSp>
        <p:nvCxnSpPr>
          <p:cNvPr id="100" name="Straight Connector 99">
            <a:extLst>
              <a:ext uri="{FF2B5EF4-FFF2-40B4-BE49-F238E27FC236}">
                <a16:creationId xmlns:a16="http://schemas.microsoft.com/office/drawing/2014/main" id="{C8DF76A0-98D5-A127-32A9-B5805B48A99F}"/>
              </a:ext>
            </a:extLst>
          </p:cNvPr>
          <p:cNvCxnSpPr>
            <a:cxnSpLocks/>
          </p:cNvCxnSpPr>
          <p:nvPr/>
        </p:nvCxnSpPr>
        <p:spPr>
          <a:xfrm>
            <a:off x="5343881" y="4538779"/>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5C3DCE52-DD1D-2B18-5FB1-918149EEEF96}"/>
              </a:ext>
            </a:extLst>
          </p:cNvPr>
          <p:cNvSpPr/>
          <p:nvPr/>
        </p:nvSpPr>
        <p:spPr>
          <a:xfrm flipH="1">
            <a:off x="6934217" y="428804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sp>
        <p:nvSpPr>
          <p:cNvPr id="5" name="Rectangle 4">
            <a:extLst>
              <a:ext uri="{FF2B5EF4-FFF2-40B4-BE49-F238E27FC236}">
                <a16:creationId xmlns:a16="http://schemas.microsoft.com/office/drawing/2014/main" id="{C496869A-3464-57F0-DE98-0899DE6CA3BC}"/>
              </a:ext>
            </a:extLst>
          </p:cNvPr>
          <p:cNvSpPr/>
          <p:nvPr/>
        </p:nvSpPr>
        <p:spPr>
          <a:xfrm>
            <a:off x="812713"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6" name="Rectangle 5">
            <a:extLst>
              <a:ext uri="{FF2B5EF4-FFF2-40B4-BE49-F238E27FC236}">
                <a16:creationId xmlns:a16="http://schemas.microsoft.com/office/drawing/2014/main" id="{C99EF0F3-D811-D052-1663-260AC833238C}"/>
              </a:ext>
            </a:extLst>
          </p:cNvPr>
          <p:cNvSpPr/>
          <p:nvPr/>
        </p:nvSpPr>
        <p:spPr>
          <a:xfrm>
            <a:off x="288855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
        <p:nvSpPr>
          <p:cNvPr id="7" name="Rectangle 6">
            <a:extLst>
              <a:ext uri="{FF2B5EF4-FFF2-40B4-BE49-F238E27FC236}">
                <a16:creationId xmlns:a16="http://schemas.microsoft.com/office/drawing/2014/main" id="{E850703A-2641-8E5D-BD8C-50980B4A8FAA}"/>
              </a:ext>
            </a:extLst>
          </p:cNvPr>
          <p:cNvSpPr/>
          <p:nvPr/>
        </p:nvSpPr>
        <p:spPr>
          <a:xfrm>
            <a:off x="1047509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8" name="Rectangle 7">
            <a:extLst>
              <a:ext uri="{FF2B5EF4-FFF2-40B4-BE49-F238E27FC236}">
                <a16:creationId xmlns:a16="http://schemas.microsoft.com/office/drawing/2014/main" id="{B23491C7-6B29-EC74-B14F-74140CDA3404}"/>
              </a:ext>
            </a:extLst>
          </p:cNvPr>
          <p:cNvSpPr/>
          <p:nvPr/>
        </p:nvSpPr>
        <p:spPr>
          <a:xfrm>
            <a:off x="8392514"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Tree>
    <p:extLst>
      <p:ext uri="{BB962C8B-B14F-4D97-AF65-F5344CB8AC3E}">
        <p14:creationId xmlns:p14="http://schemas.microsoft.com/office/powerpoint/2010/main" val="126698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B979A-C805-35D2-A1D3-64684584D764}"/>
            </a:ext>
          </a:extLst>
        </p:cNvPr>
        <p:cNvGrpSpPr/>
        <p:nvPr/>
      </p:nvGrpSpPr>
      <p:grpSpPr>
        <a:xfrm>
          <a:off x="0" y="0"/>
          <a:ext cx="0" cy="0"/>
          <a:chOff x="0" y="0"/>
          <a:chExt cx="0" cy="0"/>
        </a:xfrm>
      </p:grpSpPr>
      <p:sp>
        <p:nvSpPr>
          <p:cNvPr id="261" name="Rectangle 260">
            <a:extLst>
              <a:ext uri="{FF2B5EF4-FFF2-40B4-BE49-F238E27FC236}">
                <a16:creationId xmlns:a16="http://schemas.microsoft.com/office/drawing/2014/main" id="{17B531D5-CBB9-04A8-021B-912F9A17584B}"/>
              </a:ext>
            </a:extLst>
          </p:cNvPr>
          <p:cNvSpPr/>
          <p:nvPr/>
        </p:nvSpPr>
        <p:spPr>
          <a:xfrm>
            <a:off x="573463" y="548240"/>
            <a:ext cx="11045074" cy="576152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 name="Group 5">
            <a:extLst>
              <a:ext uri="{FF2B5EF4-FFF2-40B4-BE49-F238E27FC236}">
                <a16:creationId xmlns:a16="http://schemas.microsoft.com/office/drawing/2014/main" id="{2AB28709-8751-313C-CD3D-CC16E51844CE}"/>
              </a:ext>
            </a:extLst>
          </p:cNvPr>
          <p:cNvGrpSpPr/>
          <p:nvPr/>
        </p:nvGrpSpPr>
        <p:grpSpPr>
          <a:xfrm>
            <a:off x="2433619" y="692551"/>
            <a:ext cx="8214328" cy="5618925"/>
            <a:chOff x="2734408" y="490951"/>
            <a:chExt cx="7606655" cy="5203253"/>
          </a:xfrm>
        </p:grpSpPr>
        <p:sp>
          <p:nvSpPr>
            <p:cNvPr id="58" name="Rectangle 57">
              <a:extLst>
                <a:ext uri="{FF2B5EF4-FFF2-40B4-BE49-F238E27FC236}">
                  <a16:creationId xmlns:a16="http://schemas.microsoft.com/office/drawing/2014/main" id="{31600819-1610-B396-6A0F-C528D0C0CD8A}"/>
                </a:ext>
              </a:extLst>
            </p:cNvPr>
            <p:cNvSpPr/>
            <p:nvPr/>
          </p:nvSpPr>
          <p:spPr>
            <a:xfrm>
              <a:off x="2786906" y="1883997"/>
              <a:ext cx="3648303" cy="123774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grpSp>
          <p:nvGrpSpPr>
            <p:cNvPr id="39" name="Group 38">
              <a:extLst>
                <a:ext uri="{FF2B5EF4-FFF2-40B4-BE49-F238E27FC236}">
                  <a16:creationId xmlns:a16="http://schemas.microsoft.com/office/drawing/2014/main" id="{D659F2FF-A174-8190-FD4B-539586331588}"/>
                </a:ext>
              </a:extLst>
            </p:cNvPr>
            <p:cNvGrpSpPr/>
            <p:nvPr/>
          </p:nvGrpSpPr>
          <p:grpSpPr>
            <a:xfrm>
              <a:off x="3376701" y="2814405"/>
              <a:ext cx="2985350" cy="231582"/>
              <a:chOff x="2992741" y="1982024"/>
              <a:chExt cx="5805785" cy="450370"/>
            </a:xfrm>
          </p:grpSpPr>
          <p:sp>
            <p:nvSpPr>
              <p:cNvPr id="14" name="Rectangle 13">
                <a:extLst>
                  <a:ext uri="{FF2B5EF4-FFF2-40B4-BE49-F238E27FC236}">
                    <a16:creationId xmlns:a16="http://schemas.microsoft.com/office/drawing/2014/main" id="{9C6E0B00-8E2A-F4A0-C4CF-F7E778A877D0}"/>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5" name="Rectangle 14">
                <a:extLst>
                  <a:ext uri="{FF2B5EF4-FFF2-40B4-BE49-F238E27FC236}">
                    <a16:creationId xmlns:a16="http://schemas.microsoft.com/office/drawing/2014/main" id="{166B33B4-63FE-95C4-4AC8-D5C6D7FCF556}"/>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6" name="Rectangle 15">
                <a:extLst>
                  <a:ext uri="{FF2B5EF4-FFF2-40B4-BE49-F238E27FC236}">
                    <a16:creationId xmlns:a16="http://schemas.microsoft.com/office/drawing/2014/main" id="{A95D4A22-8D62-10F7-A65A-66207B13CE85}"/>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7" name="Rectangle 16">
                <a:extLst>
                  <a:ext uri="{FF2B5EF4-FFF2-40B4-BE49-F238E27FC236}">
                    <a16:creationId xmlns:a16="http://schemas.microsoft.com/office/drawing/2014/main" id="{EC62B5BC-CBA1-5F3C-8005-82D5D44A2B04}"/>
                  </a:ext>
                </a:extLst>
              </p:cNvPr>
              <p:cNvSpPr/>
              <p:nvPr/>
            </p:nvSpPr>
            <p:spPr>
              <a:xfrm>
                <a:off x="445330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8" name="Rectangle 17">
                <a:extLst>
                  <a:ext uri="{FF2B5EF4-FFF2-40B4-BE49-F238E27FC236}">
                    <a16:creationId xmlns:a16="http://schemas.microsoft.com/office/drawing/2014/main" id="{9786ACEE-13AC-95D0-DEE9-6D571B23702D}"/>
                  </a:ext>
                </a:extLst>
              </p:cNvPr>
              <p:cNvSpPr/>
              <p:nvPr/>
            </p:nvSpPr>
            <p:spPr>
              <a:xfrm>
                <a:off x="494016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19" name="Rectangle 18">
                <a:extLst>
                  <a:ext uri="{FF2B5EF4-FFF2-40B4-BE49-F238E27FC236}">
                    <a16:creationId xmlns:a16="http://schemas.microsoft.com/office/drawing/2014/main" id="{806EBAA9-04FE-2A38-E6EB-92CB1A8BFAE2}"/>
                  </a:ext>
                </a:extLst>
              </p:cNvPr>
              <p:cNvSpPr/>
              <p:nvPr/>
            </p:nvSpPr>
            <p:spPr>
              <a:xfrm>
                <a:off x="542702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0" name="Rectangle 19">
                <a:extLst>
                  <a:ext uri="{FF2B5EF4-FFF2-40B4-BE49-F238E27FC236}">
                    <a16:creationId xmlns:a16="http://schemas.microsoft.com/office/drawing/2014/main" id="{8A5C5F27-D9AC-4006-9E5E-B66078FBE0F5}"/>
                  </a:ext>
                </a:extLst>
              </p:cNvPr>
              <p:cNvSpPr/>
              <p:nvPr/>
            </p:nvSpPr>
            <p:spPr>
              <a:xfrm>
                <a:off x="5913877"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1" name="Rectangle 20">
                <a:extLst>
                  <a:ext uri="{FF2B5EF4-FFF2-40B4-BE49-F238E27FC236}">
                    <a16:creationId xmlns:a16="http://schemas.microsoft.com/office/drawing/2014/main" id="{709253FE-C74F-02BC-06C0-4E975C306EBD}"/>
                  </a:ext>
                </a:extLst>
              </p:cNvPr>
              <p:cNvSpPr/>
              <p:nvPr/>
            </p:nvSpPr>
            <p:spPr>
              <a:xfrm>
                <a:off x="6400733"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2" name="Rectangle 21">
                <a:extLst>
                  <a:ext uri="{FF2B5EF4-FFF2-40B4-BE49-F238E27FC236}">
                    <a16:creationId xmlns:a16="http://schemas.microsoft.com/office/drawing/2014/main" id="{CBF60B46-9182-2CC2-6DB7-A86A2E27B729}"/>
                  </a:ext>
                </a:extLst>
              </p:cNvPr>
              <p:cNvSpPr/>
              <p:nvPr/>
            </p:nvSpPr>
            <p:spPr>
              <a:xfrm>
                <a:off x="6887589"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3" name="Rectangle 22">
                <a:extLst>
                  <a:ext uri="{FF2B5EF4-FFF2-40B4-BE49-F238E27FC236}">
                    <a16:creationId xmlns:a16="http://schemas.microsoft.com/office/drawing/2014/main" id="{99FEFB6B-D02A-B41A-E8DB-FCE4CBCFB52F}"/>
                  </a:ext>
                </a:extLst>
              </p:cNvPr>
              <p:cNvSpPr/>
              <p:nvPr/>
            </p:nvSpPr>
            <p:spPr>
              <a:xfrm>
                <a:off x="7374445"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4" name="Rectangle 23">
                <a:extLst>
                  <a:ext uri="{FF2B5EF4-FFF2-40B4-BE49-F238E27FC236}">
                    <a16:creationId xmlns:a16="http://schemas.microsoft.com/office/drawing/2014/main" id="{E9943C3B-416C-969A-1148-417323F05150}"/>
                  </a:ext>
                </a:extLst>
              </p:cNvPr>
              <p:cNvSpPr/>
              <p:nvPr/>
            </p:nvSpPr>
            <p:spPr>
              <a:xfrm>
                <a:off x="786130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25" name="Rectangle 24">
                <a:extLst>
                  <a:ext uri="{FF2B5EF4-FFF2-40B4-BE49-F238E27FC236}">
                    <a16:creationId xmlns:a16="http://schemas.microsoft.com/office/drawing/2014/main" id="{EB2A47EC-9A40-2C39-BF53-548EFE266362}"/>
                  </a:ext>
                </a:extLst>
              </p:cNvPr>
              <p:cNvSpPr/>
              <p:nvPr/>
            </p:nvSpPr>
            <p:spPr>
              <a:xfrm>
                <a:off x="8348156"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grpSp>
        <p:sp>
          <p:nvSpPr>
            <p:cNvPr id="53" name="Rectangle 52">
              <a:extLst>
                <a:ext uri="{FF2B5EF4-FFF2-40B4-BE49-F238E27FC236}">
                  <a16:creationId xmlns:a16="http://schemas.microsoft.com/office/drawing/2014/main" id="{05E8F1F7-82E1-768E-D1E2-6A5B3B9CCAFE}"/>
                </a:ext>
              </a:extLst>
            </p:cNvPr>
            <p:cNvSpPr/>
            <p:nvPr/>
          </p:nvSpPr>
          <p:spPr>
            <a:xfrm>
              <a:off x="2842052" y="2532872"/>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54" name="Rectangle 53">
              <a:extLst>
                <a:ext uri="{FF2B5EF4-FFF2-40B4-BE49-F238E27FC236}">
                  <a16:creationId xmlns:a16="http://schemas.microsoft.com/office/drawing/2014/main" id="{55A54589-B9C0-3DFF-ACD6-01DD2274A7D1}"/>
                </a:ext>
              </a:extLst>
            </p:cNvPr>
            <p:cNvSpPr/>
            <p:nvPr/>
          </p:nvSpPr>
          <p:spPr>
            <a:xfrm>
              <a:off x="2842052" y="2814405"/>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used</a:t>
              </a:r>
            </a:p>
          </p:txBody>
        </p:sp>
        <p:sp>
          <p:nvSpPr>
            <p:cNvPr id="57" name="Rectangle 56">
              <a:extLst>
                <a:ext uri="{FF2B5EF4-FFF2-40B4-BE49-F238E27FC236}">
                  <a16:creationId xmlns:a16="http://schemas.microsoft.com/office/drawing/2014/main" id="{ED159327-5E43-5B4F-F135-686D4E80E5A3}"/>
                </a:ext>
              </a:extLst>
            </p:cNvPr>
            <p:cNvSpPr/>
            <p:nvPr/>
          </p:nvSpPr>
          <p:spPr>
            <a:xfrm>
              <a:off x="2842051" y="225417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60" name="Rectangle 59">
              <a:extLst>
                <a:ext uri="{FF2B5EF4-FFF2-40B4-BE49-F238E27FC236}">
                  <a16:creationId xmlns:a16="http://schemas.microsoft.com/office/drawing/2014/main" id="{1DF3AEF5-3EB9-05EA-9031-40F2C077910C}"/>
                </a:ext>
              </a:extLst>
            </p:cNvPr>
            <p:cNvSpPr/>
            <p:nvPr/>
          </p:nvSpPr>
          <p:spPr>
            <a:xfrm>
              <a:off x="3385473" y="2254174"/>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12</a:t>
              </a:r>
            </a:p>
          </p:txBody>
        </p:sp>
        <p:sp>
          <p:nvSpPr>
            <p:cNvPr id="61" name="Rectangle 60">
              <a:extLst>
                <a:ext uri="{FF2B5EF4-FFF2-40B4-BE49-F238E27FC236}">
                  <a16:creationId xmlns:a16="http://schemas.microsoft.com/office/drawing/2014/main" id="{73ECD1F4-4727-E2FE-F1A9-57469059A3B7}"/>
                </a:ext>
              </a:extLst>
            </p:cNvPr>
            <p:cNvSpPr/>
            <p:nvPr/>
          </p:nvSpPr>
          <p:spPr>
            <a:xfrm>
              <a:off x="2734408" y="3095501"/>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Block</a:t>
              </a:r>
            </a:p>
          </p:txBody>
        </p:sp>
        <p:sp>
          <p:nvSpPr>
            <p:cNvPr id="64" name="Rectangle 63">
              <a:extLst>
                <a:ext uri="{FF2B5EF4-FFF2-40B4-BE49-F238E27FC236}">
                  <a16:creationId xmlns:a16="http://schemas.microsoft.com/office/drawing/2014/main" id="{4591392B-1B9D-03B8-2F56-834FE12DD0D9}"/>
                </a:ext>
              </a:extLst>
            </p:cNvPr>
            <p:cNvSpPr/>
            <p:nvPr/>
          </p:nvSpPr>
          <p:spPr>
            <a:xfrm>
              <a:off x="2795172" y="3543960"/>
              <a:ext cx="1436347" cy="121129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00" name="Rectangle 99">
              <a:extLst>
                <a:ext uri="{FF2B5EF4-FFF2-40B4-BE49-F238E27FC236}">
                  <a16:creationId xmlns:a16="http://schemas.microsoft.com/office/drawing/2014/main" id="{9837BDC6-C6AD-9145-B085-F6F13194262A}"/>
                </a:ext>
              </a:extLst>
            </p:cNvPr>
            <p:cNvSpPr/>
            <p:nvPr/>
          </p:nvSpPr>
          <p:spPr>
            <a:xfrm>
              <a:off x="3384965" y="4176616"/>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3</a:t>
              </a:r>
            </a:p>
          </p:txBody>
        </p:sp>
        <p:grpSp>
          <p:nvGrpSpPr>
            <p:cNvPr id="66" name="Group 65">
              <a:extLst>
                <a:ext uri="{FF2B5EF4-FFF2-40B4-BE49-F238E27FC236}">
                  <a16:creationId xmlns:a16="http://schemas.microsoft.com/office/drawing/2014/main" id="{53E725D6-2AE2-C5CC-A365-778F471E5645}"/>
                </a:ext>
              </a:extLst>
            </p:cNvPr>
            <p:cNvGrpSpPr/>
            <p:nvPr/>
          </p:nvGrpSpPr>
          <p:grpSpPr>
            <a:xfrm>
              <a:off x="3384966" y="4458148"/>
              <a:ext cx="732267" cy="231581"/>
              <a:chOff x="2992741" y="1982024"/>
              <a:chExt cx="1424082" cy="450370"/>
            </a:xfrm>
          </p:grpSpPr>
          <p:sp>
            <p:nvSpPr>
              <p:cNvPr id="88" name="Rectangle 87">
                <a:extLst>
                  <a:ext uri="{FF2B5EF4-FFF2-40B4-BE49-F238E27FC236}">
                    <a16:creationId xmlns:a16="http://schemas.microsoft.com/office/drawing/2014/main" id="{E9B56297-2F38-EE88-DEE6-C9C5B966DE6E}"/>
                  </a:ext>
                </a:extLst>
              </p:cNvPr>
              <p:cNvSpPr/>
              <p:nvPr/>
            </p:nvSpPr>
            <p:spPr>
              <a:xfrm>
                <a:off x="2992741"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11</a:t>
                </a:r>
              </a:p>
            </p:txBody>
          </p:sp>
          <p:sp>
            <p:nvSpPr>
              <p:cNvPr id="89" name="Rectangle 88">
                <a:extLst>
                  <a:ext uri="{FF2B5EF4-FFF2-40B4-BE49-F238E27FC236}">
                    <a16:creationId xmlns:a16="http://schemas.microsoft.com/office/drawing/2014/main" id="{236F1ECE-6E7C-801E-FEF7-57EE3B1C03EF}"/>
                  </a:ext>
                </a:extLst>
              </p:cNvPr>
              <p:cNvSpPr/>
              <p:nvPr/>
            </p:nvSpPr>
            <p:spPr>
              <a:xfrm>
                <a:off x="3479597"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22</a:t>
                </a:r>
              </a:p>
            </p:txBody>
          </p:sp>
          <p:sp>
            <p:nvSpPr>
              <p:cNvPr id="90" name="Rectangle 89">
                <a:extLst>
                  <a:ext uri="{FF2B5EF4-FFF2-40B4-BE49-F238E27FC236}">
                    <a16:creationId xmlns:a16="http://schemas.microsoft.com/office/drawing/2014/main" id="{0EDE00DB-233C-2497-9C80-76486CE099A0}"/>
                  </a:ext>
                </a:extLst>
              </p:cNvPr>
              <p:cNvSpPr/>
              <p:nvPr/>
            </p:nvSpPr>
            <p:spPr>
              <a:xfrm>
                <a:off x="3966453" y="1982024"/>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33</a:t>
                </a:r>
              </a:p>
            </p:txBody>
          </p:sp>
        </p:grpSp>
        <p:sp>
          <p:nvSpPr>
            <p:cNvPr id="68" name="Rectangle 67">
              <a:extLst>
                <a:ext uri="{FF2B5EF4-FFF2-40B4-BE49-F238E27FC236}">
                  <a16:creationId xmlns:a16="http://schemas.microsoft.com/office/drawing/2014/main" id="{A06D93AC-A39E-8E6E-1D7F-66C33BC57FF7}"/>
                </a:ext>
              </a:extLst>
            </p:cNvPr>
            <p:cNvSpPr/>
            <p:nvPr/>
          </p:nvSpPr>
          <p:spPr>
            <a:xfrm>
              <a:off x="2850317" y="4176616"/>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69" name="Rectangle 68">
              <a:extLst>
                <a:ext uri="{FF2B5EF4-FFF2-40B4-BE49-F238E27FC236}">
                  <a16:creationId xmlns:a16="http://schemas.microsoft.com/office/drawing/2014/main" id="{1A94C712-9560-25EC-95A2-11AAB709FD6B}"/>
                </a:ext>
              </a:extLst>
            </p:cNvPr>
            <p:cNvSpPr/>
            <p:nvPr/>
          </p:nvSpPr>
          <p:spPr>
            <a:xfrm>
              <a:off x="2850317" y="4458148"/>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71" name="Rectangle 70">
              <a:extLst>
                <a:ext uri="{FF2B5EF4-FFF2-40B4-BE49-F238E27FC236}">
                  <a16:creationId xmlns:a16="http://schemas.microsoft.com/office/drawing/2014/main" id="{C74B2A10-675D-F40C-45C7-65260ACF6D1E}"/>
                </a:ext>
              </a:extLst>
            </p:cNvPr>
            <p:cNvSpPr/>
            <p:nvPr/>
          </p:nvSpPr>
          <p:spPr>
            <a:xfrm>
              <a:off x="2850317" y="389508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start</a:t>
              </a:r>
            </a:p>
          </p:txBody>
        </p:sp>
        <p:sp>
          <p:nvSpPr>
            <p:cNvPr id="72" name="Rectangle 71">
              <a:extLst>
                <a:ext uri="{FF2B5EF4-FFF2-40B4-BE49-F238E27FC236}">
                  <a16:creationId xmlns:a16="http://schemas.microsoft.com/office/drawing/2014/main" id="{C2363F97-668F-D9EB-BD93-EF27C5CCFA11}"/>
                </a:ext>
              </a:extLst>
            </p:cNvPr>
            <p:cNvSpPr/>
            <p:nvPr/>
          </p:nvSpPr>
          <p:spPr>
            <a:xfrm>
              <a:off x="2850316" y="361355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73" name="Rectangle 72">
              <a:extLst>
                <a:ext uri="{FF2B5EF4-FFF2-40B4-BE49-F238E27FC236}">
                  <a16:creationId xmlns:a16="http://schemas.microsoft.com/office/drawing/2014/main" id="{69979225-67A6-6C45-D311-642D08C057F2}"/>
                </a:ext>
              </a:extLst>
            </p:cNvPr>
            <p:cNvSpPr/>
            <p:nvPr/>
          </p:nvSpPr>
          <p:spPr>
            <a:xfrm>
              <a:off x="3393738" y="3895084"/>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0</a:t>
              </a:r>
            </a:p>
          </p:txBody>
        </p:sp>
        <p:sp>
          <p:nvSpPr>
            <p:cNvPr id="74" name="Rectangle 73">
              <a:extLst>
                <a:ext uri="{FF2B5EF4-FFF2-40B4-BE49-F238E27FC236}">
                  <a16:creationId xmlns:a16="http://schemas.microsoft.com/office/drawing/2014/main" id="{B002502D-11C2-7693-E447-84A92996D8D3}"/>
                </a:ext>
              </a:extLst>
            </p:cNvPr>
            <p:cNvSpPr/>
            <p:nvPr/>
          </p:nvSpPr>
          <p:spPr>
            <a:xfrm>
              <a:off x="3393737" y="3613552"/>
              <a:ext cx="429934"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2546F890-6F47-F797-D622-5877DEFA50BB}"/>
                </a:ext>
              </a:extLst>
            </p:cNvPr>
            <p:cNvSpPr/>
            <p:nvPr/>
          </p:nvSpPr>
          <p:spPr>
            <a:xfrm>
              <a:off x="2742672" y="4715513"/>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sp>
          <p:nvSpPr>
            <p:cNvPr id="114" name="Rectangle 113">
              <a:extLst>
                <a:ext uri="{FF2B5EF4-FFF2-40B4-BE49-F238E27FC236}">
                  <a16:creationId xmlns:a16="http://schemas.microsoft.com/office/drawing/2014/main" id="{17812EE7-0B16-0FE3-F3A3-45F6EB605AB3}"/>
                </a:ext>
              </a:extLst>
            </p:cNvPr>
            <p:cNvSpPr/>
            <p:nvPr/>
          </p:nvSpPr>
          <p:spPr>
            <a:xfrm>
              <a:off x="4526915" y="3543960"/>
              <a:ext cx="2864782" cy="121129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6725EB5E-1523-E9AA-3863-8CB6D92E38EE}"/>
                </a:ext>
              </a:extLst>
            </p:cNvPr>
            <p:cNvSpPr/>
            <p:nvPr/>
          </p:nvSpPr>
          <p:spPr>
            <a:xfrm>
              <a:off x="5116709" y="4176616"/>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9</a:t>
              </a:r>
            </a:p>
          </p:txBody>
        </p:sp>
        <p:sp>
          <p:nvSpPr>
            <p:cNvPr id="118" name="Rectangle 117">
              <a:extLst>
                <a:ext uri="{FF2B5EF4-FFF2-40B4-BE49-F238E27FC236}">
                  <a16:creationId xmlns:a16="http://schemas.microsoft.com/office/drawing/2014/main" id="{6460A982-6717-FA34-135D-9D8A1A3DA568}"/>
                </a:ext>
              </a:extLst>
            </p:cNvPr>
            <p:cNvSpPr/>
            <p:nvPr/>
          </p:nvSpPr>
          <p:spPr>
            <a:xfrm>
              <a:off x="4582061" y="4176616"/>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19" name="Rectangle 118">
              <a:extLst>
                <a:ext uri="{FF2B5EF4-FFF2-40B4-BE49-F238E27FC236}">
                  <a16:creationId xmlns:a16="http://schemas.microsoft.com/office/drawing/2014/main" id="{B4619DE0-92EB-EACC-705C-5241F825A894}"/>
                </a:ext>
              </a:extLst>
            </p:cNvPr>
            <p:cNvSpPr/>
            <p:nvPr/>
          </p:nvSpPr>
          <p:spPr>
            <a:xfrm>
              <a:off x="4582061" y="4458148"/>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121" name="Rectangle 120">
              <a:extLst>
                <a:ext uri="{FF2B5EF4-FFF2-40B4-BE49-F238E27FC236}">
                  <a16:creationId xmlns:a16="http://schemas.microsoft.com/office/drawing/2014/main" id="{4FFBFA49-7C2D-6ECC-B9A4-65F89039BAA0}"/>
                </a:ext>
              </a:extLst>
            </p:cNvPr>
            <p:cNvSpPr/>
            <p:nvPr/>
          </p:nvSpPr>
          <p:spPr>
            <a:xfrm>
              <a:off x="4582061" y="389508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start</a:t>
              </a:r>
            </a:p>
          </p:txBody>
        </p:sp>
        <p:sp>
          <p:nvSpPr>
            <p:cNvPr id="122" name="Rectangle 121">
              <a:extLst>
                <a:ext uri="{FF2B5EF4-FFF2-40B4-BE49-F238E27FC236}">
                  <a16:creationId xmlns:a16="http://schemas.microsoft.com/office/drawing/2014/main" id="{A7BB1F06-DAF4-76D1-6986-8FA6D5C57430}"/>
                </a:ext>
              </a:extLst>
            </p:cNvPr>
            <p:cNvSpPr/>
            <p:nvPr/>
          </p:nvSpPr>
          <p:spPr>
            <a:xfrm>
              <a:off x="4582060" y="361355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123" name="Rectangle 122">
              <a:extLst>
                <a:ext uri="{FF2B5EF4-FFF2-40B4-BE49-F238E27FC236}">
                  <a16:creationId xmlns:a16="http://schemas.microsoft.com/office/drawing/2014/main" id="{D8A80E41-B940-D5F0-4513-97D5BA9F0558}"/>
                </a:ext>
              </a:extLst>
            </p:cNvPr>
            <p:cNvSpPr/>
            <p:nvPr/>
          </p:nvSpPr>
          <p:spPr>
            <a:xfrm>
              <a:off x="5125482" y="3895084"/>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3</a:t>
              </a:r>
            </a:p>
          </p:txBody>
        </p:sp>
        <p:sp>
          <p:nvSpPr>
            <p:cNvPr id="124" name="Rectangle 123">
              <a:extLst>
                <a:ext uri="{FF2B5EF4-FFF2-40B4-BE49-F238E27FC236}">
                  <a16:creationId xmlns:a16="http://schemas.microsoft.com/office/drawing/2014/main" id="{1A7D6A0A-9518-9A6B-F1FA-7228666902DB}"/>
                </a:ext>
              </a:extLst>
            </p:cNvPr>
            <p:cNvSpPr/>
            <p:nvPr/>
          </p:nvSpPr>
          <p:spPr>
            <a:xfrm>
              <a:off x="5125481" y="3613552"/>
              <a:ext cx="427189"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125" name="Rectangle 124">
              <a:extLst>
                <a:ext uri="{FF2B5EF4-FFF2-40B4-BE49-F238E27FC236}">
                  <a16:creationId xmlns:a16="http://schemas.microsoft.com/office/drawing/2014/main" id="{168B29FF-8598-D624-3EBA-66945DB02672}"/>
                </a:ext>
              </a:extLst>
            </p:cNvPr>
            <p:cNvSpPr/>
            <p:nvPr/>
          </p:nvSpPr>
          <p:spPr>
            <a:xfrm>
              <a:off x="4474417" y="4715513"/>
              <a:ext cx="576042"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cxnSp>
          <p:nvCxnSpPr>
            <p:cNvPr id="130" name="Straight Connector 129">
              <a:extLst>
                <a:ext uri="{FF2B5EF4-FFF2-40B4-BE49-F238E27FC236}">
                  <a16:creationId xmlns:a16="http://schemas.microsoft.com/office/drawing/2014/main" id="{7D8B2770-5060-A356-339F-21BAEFC2D46C}"/>
                </a:ext>
              </a:extLst>
            </p:cNvPr>
            <p:cNvCxnSpPr>
              <a:cxnSpLocks/>
            </p:cNvCxnSpPr>
            <p:nvPr/>
          </p:nvCxnSpPr>
          <p:spPr>
            <a:xfrm>
              <a:off x="3607941" y="3128154"/>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26C6856E-83F0-E188-17BD-3A65980E8183}"/>
                </a:ext>
              </a:extLst>
            </p:cNvPr>
            <p:cNvCxnSpPr>
              <a:cxnSpLocks/>
            </p:cNvCxnSpPr>
            <p:nvPr/>
          </p:nvCxnSpPr>
          <p:spPr>
            <a:xfrm>
              <a:off x="5313388" y="3132054"/>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333DD0F5-1319-731D-26EB-C412D2447481}"/>
                </a:ext>
              </a:extLst>
            </p:cNvPr>
            <p:cNvSpPr/>
            <p:nvPr/>
          </p:nvSpPr>
          <p:spPr>
            <a:xfrm>
              <a:off x="2847046" y="196542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block_uuid</a:t>
              </a:r>
              <a:endParaRPr lang="en-US" sz="500" dirty="0">
                <a:solidFill>
                  <a:schemeClr val="tx1"/>
                </a:solidFill>
                <a:latin typeface="Avenir Book" panose="02000503020000020003" pitchFamily="2" charset="0"/>
              </a:endParaRPr>
            </a:p>
          </p:txBody>
        </p:sp>
        <p:sp>
          <p:nvSpPr>
            <p:cNvPr id="136" name="Rectangle 135">
              <a:extLst>
                <a:ext uri="{FF2B5EF4-FFF2-40B4-BE49-F238E27FC236}">
                  <a16:creationId xmlns:a16="http://schemas.microsoft.com/office/drawing/2014/main" id="{D9BA3CDB-D93F-B47E-7B23-6F743B1D39B0}"/>
                </a:ext>
              </a:extLst>
            </p:cNvPr>
            <p:cNvSpPr/>
            <p:nvPr/>
          </p:nvSpPr>
          <p:spPr>
            <a:xfrm>
              <a:off x="3390467" y="196542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11111111-1111-1111-1111-111111111111</a:t>
              </a:r>
            </a:p>
          </p:txBody>
        </p:sp>
        <p:grpSp>
          <p:nvGrpSpPr>
            <p:cNvPr id="33" name="Group 32">
              <a:extLst>
                <a:ext uri="{FF2B5EF4-FFF2-40B4-BE49-F238E27FC236}">
                  <a16:creationId xmlns:a16="http://schemas.microsoft.com/office/drawing/2014/main" id="{7CFEC29C-2961-4599-F15B-7B6AE96F084D}"/>
                </a:ext>
              </a:extLst>
            </p:cNvPr>
            <p:cNvGrpSpPr/>
            <p:nvPr/>
          </p:nvGrpSpPr>
          <p:grpSpPr>
            <a:xfrm>
              <a:off x="3381118" y="2535097"/>
              <a:ext cx="2985350" cy="231582"/>
              <a:chOff x="2992741" y="1434512"/>
              <a:chExt cx="5805785" cy="450370"/>
            </a:xfrm>
          </p:grpSpPr>
          <p:sp>
            <p:nvSpPr>
              <p:cNvPr id="34" name="Rectangle 33">
                <a:extLst>
                  <a:ext uri="{FF2B5EF4-FFF2-40B4-BE49-F238E27FC236}">
                    <a16:creationId xmlns:a16="http://schemas.microsoft.com/office/drawing/2014/main" id="{C6CF5763-3375-36E6-F0E2-EA1398B5A1A1}"/>
                  </a:ext>
                </a:extLst>
              </p:cNvPr>
              <p:cNvSpPr/>
              <p:nvPr/>
            </p:nvSpPr>
            <p:spPr>
              <a:xfrm>
                <a:off x="2992741"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5" name="Rectangle 34">
                <a:extLst>
                  <a:ext uri="{FF2B5EF4-FFF2-40B4-BE49-F238E27FC236}">
                    <a16:creationId xmlns:a16="http://schemas.microsoft.com/office/drawing/2014/main" id="{ACBC7F02-EBB5-EA98-EB3E-BE6197A57B3F}"/>
                  </a:ext>
                </a:extLst>
              </p:cNvPr>
              <p:cNvSpPr/>
              <p:nvPr/>
            </p:nvSpPr>
            <p:spPr>
              <a:xfrm>
                <a:off x="3479597"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6" name="Rectangle 35">
                <a:extLst>
                  <a:ext uri="{FF2B5EF4-FFF2-40B4-BE49-F238E27FC236}">
                    <a16:creationId xmlns:a16="http://schemas.microsoft.com/office/drawing/2014/main" id="{C1B18E92-0307-10B7-A38B-7287BF4B6EDB}"/>
                  </a:ext>
                </a:extLst>
              </p:cNvPr>
              <p:cNvSpPr/>
              <p:nvPr/>
            </p:nvSpPr>
            <p:spPr>
              <a:xfrm>
                <a:off x="3966453" y="1434512"/>
                <a:ext cx="450370" cy="450370"/>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37" name="Rectangle 36">
                <a:extLst>
                  <a:ext uri="{FF2B5EF4-FFF2-40B4-BE49-F238E27FC236}">
                    <a16:creationId xmlns:a16="http://schemas.microsoft.com/office/drawing/2014/main" id="{AC62F482-8AFC-E9F7-4813-70FBF1C6E370}"/>
                  </a:ext>
                </a:extLst>
              </p:cNvPr>
              <p:cNvSpPr/>
              <p:nvPr/>
            </p:nvSpPr>
            <p:spPr>
              <a:xfrm>
                <a:off x="4453309"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56" name="Rectangle 55">
                <a:extLst>
                  <a:ext uri="{FF2B5EF4-FFF2-40B4-BE49-F238E27FC236}">
                    <a16:creationId xmlns:a16="http://schemas.microsoft.com/office/drawing/2014/main" id="{D869DC3F-C93E-2AA5-E688-9C8332CDB4DF}"/>
                  </a:ext>
                </a:extLst>
              </p:cNvPr>
              <p:cNvSpPr/>
              <p:nvPr/>
            </p:nvSpPr>
            <p:spPr>
              <a:xfrm>
                <a:off x="4940165"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59" name="Rectangle 58">
                <a:extLst>
                  <a:ext uri="{FF2B5EF4-FFF2-40B4-BE49-F238E27FC236}">
                    <a16:creationId xmlns:a16="http://schemas.microsoft.com/office/drawing/2014/main" id="{27C1786F-D1B4-7DF4-020B-143DEBAAFC32}"/>
                  </a:ext>
                </a:extLst>
              </p:cNvPr>
              <p:cNvSpPr/>
              <p:nvPr/>
            </p:nvSpPr>
            <p:spPr>
              <a:xfrm>
                <a:off x="5427021"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62" name="Rectangle 61">
                <a:extLst>
                  <a:ext uri="{FF2B5EF4-FFF2-40B4-BE49-F238E27FC236}">
                    <a16:creationId xmlns:a16="http://schemas.microsoft.com/office/drawing/2014/main" id="{7BCE871F-B2A5-4913-C842-E0B101D461BB}"/>
                  </a:ext>
                </a:extLst>
              </p:cNvPr>
              <p:cNvSpPr/>
              <p:nvPr/>
            </p:nvSpPr>
            <p:spPr>
              <a:xfrm>
                <a:off x="5913877"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65" name="Rectangle 64">
                <a:extLst>
                  <a:ext uri="{FF2B5EF4-FFF2-40B4-BE49-F238E27FC236}">
                    <a16:creationId xmlns:a16="http://schemas.microsoft.com/office/drawing/2014/main" id="{7D3A31BB-CDE2-117E-CEB5-4284F8268A03}"/>
                  </a:ext>
                </a:extLst>
              </p:cNvPr>
              <p:cNvSpPr/>
              <p:nvPr/>
            </p:nvSpPr>
            <p:spPr>
              <a:xfrm>
                <a:off x="6400733"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sp>
            <p:nvSpPr>
              <p:cNvPr id="67" name="Rectangle 66">
                <a:extLst>
                  <a:ext uri="{FF2B5EF4-FFF2-40B4-BE49-F238E27FC236}">
                    <a16:creationId xmlns:a16="http://schemas.microsoft.com/office/drawing/2014/main" id="{F06CD253-A400-DC97-4E16-47760EDB9278}"/>
                  </a:ext>
                </a:extLst>
              </p:cNvPr>
              <p:cNvSpPr/>
              <p:nvPr/>
            </p:nvSpPr>
            <p:spPr>
              <a:xfrm>
                <a:off x="6887589"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99</a:t>
                </a:r>
              </a:p>
            </p:txBody>
          </p:sp>
          <p:sp>
            <p:nvSpPr>
              <p:cNvPr id="77" name="Rectangle 76">
                <a:extLst>
                  <a:ext uri="{FF2B5EF4-FFF2-40B4-BE49-F238E27FC236}">
                    <a16:creationId xmlns:a16="http://schemas.microsoft.com/office/drawing/2014/main" id="{3F7C846D-C660-2CF6-A1CB-431EFF817749}"/>
                  </a:ext>
                </a:extLst>
              </p:cNvPr>
              <p:cNvSpPr/>
              <p:nvPr/>
            </p:nvSpPr>
            <p:spPr>
              <a:xfrm>
                <a:off x="7374445"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aa</a:t>
                </a:r>
              </a:p>
            </p:txBody>
          </p:sp>
          <p:sp>
            <p:nvSpPr>
              <p:cNvPr id="78" name="Rectangle 77">
                <a:extLst>
                  <a:ext uri="{FF2B5EF4-FFF2-40B4-BE49-F238E27FC236}">
                    <a16:creationId xmlns:a16="http://schemas.microsoft.com/office/drawing/2014/main" id="{015C55B5-37E3-22A1-1525-CCE19F228F69}"/>
                  </a:ext>
                </a:extLst>
              </p:cNvPr>
              <p:cNvSpPr/>
              <p:nvPr/>
            </p:nvSpPr>
            <p:spPr>
              <a:xfrm>
                <a:off x="7861301"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bb</a:t>
                </a:r>
              </a:p>
            </p:txBody>
          </p:sp>
          <p:sp>
            <p:nvSpPr>
              <p:cNvPr id="79" name="Rectangle 78">
                <a:extLst>
                  <a:ext uri="{FF2B5EF4-FFF2-40B4-BE49-F238E27FC236}">
                    <a16:creationId xmlns:a16="http://schemas.microsoft.com/office/drawing/2014/main" id="{EF5DBA86-1E6C-64B7-98E9-6FC31739F05F}"/>
                  </a:ext>
                </a:extLst>
              </p:cNvPr>
              <p:cNvSpPr/>
              <p:nvPr/>
            </p:nvSpPr>
            <p:spPr>
              <a:xfrm>
                <a:off x="8348156" y="1434512"/>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cc</a:t>
                </a:r>
              </a:p>
            </p:txBody>
          </p:sp>
        </p:grpSp>
        <p:grpSp>
          <p:nvGrpSpPr>
            <p:cNvPr id="81" name="Group 80">
              <a:extLst>
                <a:ext uri="{FF2B5EF4-FFF2-40B4-BE49-F238E27FC236}">
                  <a16:creationId xmlns:a16="http://schemas.microsoft.com/office/drawing/2014/main" id="{A3DBB130-ACAA-0945-2FF7-4CA0609F848D}"/>
                </a:ext>
              </a:extLst>
            </p:cNvPr>
            <p:cNvGrpSpPr/>
            <p:nvPr/>
          </p:nvGrpSpPr>
          <p:grpSpPr>
            <a:xfrm>
              <a:off x="2743242" y="490951"/>
              <a:ext cx="2460442" cy="1176168"/>
              <a:chOff x="2712323" y="232182"/>
              <a:chExt cx="2460442" cy="1176168"/>
            </a:xfrm>
          </p:grpSpPr>
          <p:grpSp>
            <p:nvGrpSpPr>
              <p:cNvPr id="38" name="Group 37">
                <a:extLst>
                  <a:ext uri="{FF2B5EF4-FFF2-40B4-BE49-F238E27FC236}">
                    <a16:creationId xmlns:a16="http://schemas.microsoft.com/office/drawing/2014/main" id="{3C78DDAD-AD0E-8586-7962-67033FDBB45E}"/>
                  </a:ext>
                </a:extLst>
              </p:cNvPr>
              <p:cNvGrpSpPr/>
              <p:nvPr/>
            </p:nvGrpSpPr>
            <p:grpSpPr>
              <a:xfrm>
                <a:off x="3357899" y="905378"/>
                <a:ext cx="481924" cy="231582"/>
                <a:chOff x="2992741" y="1434512"/>
                <a:chExt cx="937226" cy="450370"/>
              </a:xfrm>
            </p:grpSpPr>
            <p:sp>
              <p:nvSpPr>
                <p:cNvPr id="2" name="Rectangle 1">
                  <a:extLst>
                    <a:ext uri="{FF2B5EF4-FFF2-40B4-BE49-F238E27FC236}">
                      <a16:creationId xmlns:a16="http://schemas.microsoft.com/office/drawing/2014/main" id="{799192EA-3DCD-8E8A-6658-C3347D236731}"/>
                    </a:ext>
                  </a:extLst>
                </p:cNvPr>
                <p:cNvSpPr/>
                <p:nvPr/>
              </p:nvSpPr>
              <p:spPr>
                <a:xfrm>
                  <a:off x="299274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3" name="Rectangle 2">
                  <a:extLst>
                    <a:ext uri="{FF2B5EF4-FFF2-40B4-BE49-F238E27FC236}">
                      <a16:creationId xmlns:a16="http://schemas.microsoft.com/office/drawing/2014/main" id="{689030DF-6CE3-720B-C406-BF30F1D66496}"/>
                    </a:ext>
                  </a:extLst>
                </p:cNvPr>
                <p:cNvSpPr/>
                <p:nvPr/>
              </p:nvSpPr>
              <p:spPr>
                <a:xfrm>
                  <a:off x="347959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grpSp>
          <p:sp>
            <p:nvSpPr>
              <p:cNvPr id="27" name="Rectangle 26">
                <a:extLst>
                  <a:ext uri="{FF2B5EF4-FFF2-40B4-BE49-F238E27FC236}">
                    <a16:creationId xmlns:a16="http://schemas.microsoft.com/office/drawing/2014/main" id="{AFDEF9AC-3AEA-B13E-7685-8159FF335531}"/>
                  </a:ext>
                </a:extLst>
              </p:cNvPr>
              <p:cNvSpPr/>
              <p:nvPr/>
            </p:nvSpPr>
            <p:spPr>
              <a:xfrm>
                <a:off x="2754339" y="232182"/>
                <a:ext cx="2418426" cy="97818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8" name="Rectangle 27">
                <a:extLst>
                  <a:ext uri="{FF2B5EF4-FFF2-40B4-BE49-F238E27FC236}">
                    <a16:creationId xmlns:a16="http://schemas.microsoft.com/office/drawing/2014/main" id="{6BF08853-F98D-81BF-AD2F-4BC8948144AA}"/>
                  </a:ext>
                </a:extLst>
              </p:cNvPr>
              <p:cNvSpPr/>
              <p:nvPr/>
            </p:nvSpPr>
            <p:spPr>
              <a:xfrm>
                <a:off x="2809483" y="89605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blocks</a:t>
                </a:r>
              </a:p>
            </p:txBody>
          </p:sp>
          <p:sp>
            <p:nvSpPr>
              <p:cNvPr id="30" name="Rectangle 29">
                <a:extLst>
                  <a:ext uri="{FF2B5EF4-FFF2-40B4-BE49-F238E27FC236}">
                    <a16:creationId xmlns:a16="http://schemas.microsoft.com/office/drawing/2014/main" id="{D701A4C3-4FBA-8E0E-5C58-D136CA2CFE59}"/>
                  </a:ext>
                </a:extLst>
              </p:cNvPr>
              <p:cNvSpPr/>
              <p:nvPr/>
            </p:nvSpPr>
            <p:spPr>
              <a:xfrm>
                <a:off x="2814478" y="60730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owner</a:t>
                </a:r>
              </a:p>
            </p:txBody>
          </p:sp>
          <p:sp>
            <p:nvSpPr>
              <p:cNvPr id="31" name="Rectangle 30">
                <a:extLst>
                  <a:ext uri="{FF2B5EF4-FFF2-40B4-BE49-F238E27FC236}">
                    <a16:creationId xmlns:a16="http://schemas.microsoft.com/office/drawing/2014/main" id="{2850D8F4-12D0-539C-46C8-2881130320EB}"/>
                  </a:ext>
                </a:extLst>
              </p:cNvPr>
              <p:cNvSpPr/>
              <p:nvPr/>
            </p:nvSpPr>
            <p:spPr>
              <a:xfrm>
                <a:off x="3357899" y="60730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LOCAL</a:t>
                </a:r>
              </a:p>
            </p:txBody>
          </p:sp>
          <p:sp>
            <p:nvSpPr>
              <p:cNvPr id="80" name="Rectangle 79">
                <a:extLst>
                  <a:ext uri="{FF2B5EF4-FFF2-40B4-BE49-F238E27FC236}">
                    <a16:creationId xmlns:a16="http://schemas.microsoft.com/office/drawing/2014/main" id="{67DDE35F-7972-334B-EF46-90A53BA54171}"/>
                  </a:ext>
                </a:extLst>
              </p:cNvPr>
              <p:cNvSpPr/>
              <p:nvPr/>
            </p:nvSpPr>
            <p:spPr>
              <a:xfrm>
                <a:off x="2712323" y="1176768"/>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Pool</a:t>
                </a:r>
              </a:p>
            </p:txBody>
          </p:sp>
        </p:grpSp>
        <p:cxnSp>
          <p:nvCxnSpPr>
            <p:cNvPr id="82" name="Straight Connector 81">
              <a:extLst>
                <a:ext uri="{FF2B5EF4-FFF2-40B4-BE49-F238E27FC236}">
                  <a16:creationId xmlns:a16="http://schemas.microsoft.com/office/drawing/2014/main" id="{4514A839-DA53-7676-6CFE-EB7201CA8266}"/>
                </a:ext>
              </a:extLst>
            </p:cNvPr>
            <p:cNvCxnSpPr>
              <a:cxnSpLocks/>
            </p:cNvCxnSpPr>
            <p:nvPr/>
          </p:nvCxnSpPr>
          <p:spPr>
            <a:xfrm flipV="1">
              <a:off x="3511826" y="1292439"/>
              <a:ext cx="0" cy="58945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70D643C-8819-8D37-1BC2-02EF80910D88}"/>
                </a:ext>
              </a:extLst>
            </p:cNvPr>
            <p:cNvSpPr/>
            <p:nvPr/>
          </p:nvSpPr>
          <p:spPr>
            <a:xfrm>
              <a:off x="6692760" y="1883997"/>
              <a:ext cx="3648303" cy="123774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grpSp>
          <p:nvGrpSpPr>
            <p:cNvPr id="86" name="Group 85">
              <a:extLst>
                <a:ext uri="{FF2B5EF4-FFF2-40B4-BE49-F238E27FC236}">
                  <a16:creationId xmlns:a16="http://schemas.microsoft.com/office/drawing/2014/main" id="{2727C865-3BAE-A620-4948-2A346B7E25C8}"/>
                </a:ext>
              </a:extLst>
            </p:cNvPr>
            <p:cNvGrpSpPr/>
            <p:nvPr/>
          </p:nvGrpSpPr>
          <p:grpSpPr>
            <a:xfrm>
              <a:off x="7282555" y="2814405"/>
              <a:ext cx="2985350" cy="231582"/>
              <a:chOff x="2992741" y="1982024"/>
              <a:chExt cx="5805785" cy="450370"/>
            </a:xfrm>
          </p:grpSpPr>
          <p:sp>
            <p:nvSpPr>
              <p:cNvPr id="87" name="Rectangle 86">
                <a:extLst>
                  <a:ext uri="{FF2B5EF4-FFF2-40B4-BE49-F238E27FC236}">
                    <a16:creationId xmlns:a16="http://schemas.microsoft.com/office/drawing/2014/main" id="{93CDD580-6B19-D5C1-90D2-5C5064C42C4F}"/>
                  </a:ext>
                </a:extLst>
              </p:cNvPr>
              <p:cNvSpPr/>
              <p:nvPr/>
            </p:nvSpPr>
            <p:spPr>
              <a:xfrm>
                <a:off x="2992741"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91" name="Rectangle 90">
                <a:extLst>
                  <a:ext uri="{FF2B5EF4-FFF2-40B4-BE49-F238E27FC236}">
                    <a16:creationId xmlns:a16="http://schemas.microsoft.com/office/drawing/2014/main" id="{A4973F0A-A46B-5015-A5EE-E466B877AB31}"/>
                  </a:ext>
                </a:extLst>
              </p:cNvPr>
              <p:cNvSpPr/>
              <p:nvPr/>
            </p:nvSpPr>
            <p:spPr>
              <a:xfrm>
                <a:off x="3479597"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1</a:t>
                </a:r>
              </a:p>
            </p:txBody>
          </p:sp>
          <p:sp>
            <p:nvSpPr>
              <p:cNvPr id="92" name="Rectangle 91">
                <a:extLst>
                  <a:ext uri="{FF2B5EF4-FFF2-40B4-BE49-F238E27FC236}">
                    <a16:creationId xmlns:a16="http://schemas.microsoft.com/office/drawing/2014/main" id="{ADFEE563-DA02-9FAF-370B-17166A7FD129}"/>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3" name="Rectangle 92">
                <a:extLst>
                  <a:ext uri="{FF2B5EF4-FFF2-40B4-BE49-F238E27FC236}">
                    <a16:creationId xmlns:a16="http://schemas.microsoft.com/office/drawing/2014/main" id="{75D63D81-749F-0ED1-3CBE-170809219DB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4" name="Rectangle 93">
                <a:extLst>
                  <a:ext uri="{FF2B5EF4-FFF2-40B4-BE49-F238E27FC236}">
                    <a16:creationId xmlns:a16="http://schemas.microsoft.com/office/drawing/2014/main" id="{53C83AFC-E291-AA40-C0D5-CA3E34F5FBA3}"/>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5" name="Rectangle 94">
                <a:extLst>
                  <a:ext uri="{FF2B5EF4-FFF2-40B4-BE49-F238E27FC236}">
                    <a16:creationId xmlns:a16="http://schemas.microsoft.com/office/drawing/2014/main" id="{9873F671-5538-F187-9080-CD9165621DF3}"/>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6" name="Rectangle 95">
                <a:extLst>
                  <a:ext uri="{FF2B5EF4-FFF2-40B4-BE49-F238E27FC236}">
                    <a16:creationId xmlns:a16="http://schemas.microsoft.com/office/drawing/2014/main" id="{C137A2D1-0341-DBC5-1869-8129ED53E5CC}"/>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7" name="Rectangle 96">
                <a:extLst>
                  <a:ext uri="{FF2B5EF4-FFF2-40B4-BE49-F238E27FC236}">
                    <a16:creationId xmlns:a16="http://schemas.microsoft.com/office/drawing/2014/main" id="{3DE87305-BD62-4EA6-26D6-83043CCD76C6}"/>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8" name="Rectangle 97">
                <a:extLst>
                  <a:ext uri="{FF2B5EF4-FFF2-40B4-BE49-F238E27FC236}">
                    <a16:creationId xmlns:a16="http://schemas.microsoft.com/office/drawing/2014/main" id="{87372EFC-D455-933A-059D-851DEBE3D5C7}"/>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99" name="Rectangle 98">
                <a:extLst>
                  <a:ext uri="{FF2B5EF4-FFF2-40B4-BE49-F238E27FC236}">
                    <a16:creationId xmlns:a16="http://schemas.microsoft.com/office/drawing/2014/main" id="{E3D3BB26-875D-54B0-B662-502DA1CD5DB3}"/>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1" name="Rectangle 100">
                <a:extLst>
                  <a:ext uri="{FF2B5EF4-FFF2-40B4-BE49-F238E27FC236}">
                    <a16:creationId xmlns:a16="http://schemas.microsoft.com/office/drawing/2014/main" id="{88D8AC3C-016F-1FD8-CC84-AA2989FEB154}"/>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sp>
            <p:nvSpPr>
              <p:cNvPr id="102" name="Rectangle 101">
                <a:extLst>
                  <a:ext uri="{FF2B5EF4-FFF2-40B4-BE49-F238E27FC236}">
                    <a16:creationId xmlns:a16="http://schemas.microsoft.com/office/drawing/2014/main" id="{CEC71971-05F8-1400-BF81-4218089540DE}"/>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latin typeface="Avenir Book" panose="02000503020000020003" pitchFamily="2" charset="0"/>
                  </a:rPr>
                  <a:t>0</a:t>
                </a:r>
              </a:p>
            </p:txBody>
          </p:sp>
        </p:grpSp>
        <p:sp>
          <p:nvSpPr>
            <p:cNvPr id="138" name="Rectangle 137">
              <a:extLst>
                <a:ext uri="{FF2B5EF4-FFF2-40B4-BE49-F238E27FC236}">
                  <a16:creationId xmlns:a16="http://schemas.microsoft.com/office/drawing/2014/main" id="{F2E2839A-687F-F241-C243-B0BF654AA444}"/>
                </a:ext>
              </a:extLst>
            </p:cNvPr>
            <p:cNvSpPr/>
            <p:nvPr/>
          </p:nvSpPr>
          <p:spPr>
            <a:xfrm>
              <a:off x="6747906" y="2532872"/>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139" name="Rectangle 138">
              <a:extLst>
                <a:ext uri="{FF2B5EF4-FFF2-40B4-BE49-F238E27FC236}">
                  <a16:creationId xmlns:a16="http://schemas.microsoft.com/office/drawing/2014/main" id="{EC20154F-598D-97F0-DB7B-850324D53BF7}"/>
                </a:ext>
              </a:extLst>
            </p:cNvPr>
            <p:cNvSpPr/>
            <p:nvPr/>
          </p:nvSpPr>
          <p:spPr>
            <a:xfrm>
              <a:off x="6747906" y="2814405"/>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used</a:t>
              </a:r>
            </a:p>
          </p:txBody>
        </p:sp>
        <p:sp>
          <p:nvSpPr>
            <p:cNvPr id="141" name="Rectangle 140">
              <a:extLst>
                <a:ext uri="{FF2B5EF4-FFF2-40B4-BE49-F238E27FC236}">
                  <a16:creationId xmlns:a16="http://schemas.microsoft.com/office/drawing/2014/main" id="{9FC01456-A9FB-1BAF-7B96-023EA617A6EC}"/>
                </a:ext>
              </a:extLst>
            </p:cNvPr>
            <p:cNvSpPr/>
            <p:nvPr/>
          </p:nvSpPr>
          <p:spPr>
            <a:xfrm>
              <a:off x="6747905" y="2254174"/>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42" name="Rectangle 141">
              <a:extLst>
                <a:ext uri="{FF2B5EF4-FFF2-40B4-BE49-F238E27FC236}">
                  <a16:creationId xmlns:a16="http://schemas.microsoft.com/office/drawing/2014/main" id="{6D4EACBD-7A22-D56A-85D3-1D4D11F7DD54}"/>
                </a:ext>
              </a:extLst>
            </p:cNvPr>
            <p:cNvSpPr/>
            <p:nvPr/>
          </p:nvSpPr>
          <p:spPr>
            <a:xfrm>
              <a:off x="7291327" y="2254174"/>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12</a:t>
              </a:r>
            </a:p>
          </p:txBody>
        </p:sp>
        <p:sp>
          <p:nvSpPr>
            <p:cNvPr id="143" name="Rectangle 142">
              <a:extLst>
                <a:ext uri="{FF2B5EF4-FFF2-40B4-BE49-F238E27FC236}">
                  <a16:creationId xmlns:a16="http://schemas.microsoft.com/office/drawing/2014/main" id="{70A7A623-7A38-EA7A-77E6-C00B36A40044}"/>
                </a:ext>
              </a:extLst>
            </p:cNvPr>
            <p:cNvSpPr/>
            <p:nvPr/>
          </p:nvSpPr>
          <p:spPr>
            <a:xfrm>
              <a:off x="6752900" y="196542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err="1">
                  <a:solidFill>
                    <a:schemeClr val="tx1"/>
                  </a:solidFill>
                  <a:latin typeface="Avenir Book" panose="02000503020000020003" pitchFamily="2" charset="0"/>
                </a:rPr>
                <a:t>block_uuid</a:t>
              </a:r>
              <a:endParaRPr lang="en-US" sz="500" dirty="0">
                <a:solidFill>
                  <a:schemeClr val="tx1"/>
                </a:solidFill>
                <a:latin typeface="Avenir Book" panose="02000503020000020003" pitchFamily="2" charset="0"/>
              </a:endParaRPr>
            </a:p>
          </p:txBody>
        </p:sp>
        <p:sp>
          <p:nvSpPr>
            <p:cNvPr id="144" name="Rectangle 143">
              <a:extLst>
                <a:ext uri="{FF2B5EF4-FFF2-40B4-BE49-F238E27FC236}">
                  <a16:creationId xmlns:a16="http://schemas.microsoft.com/office/drawing/2014/main" id="{486E4097-69D2-E048-71F2-E6F95B3225E5}"/>
                </a:ext>
              </a:extLst>
            </p:cNvPr>
            <p:cNvSpPr/>
            <p:nvPr/>
          </p:nvSpPr>
          <p:spPr>
            <a:xfrm>
              <a:off x="7296321" y="196542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22222222-2222-2222-2222-222222222222</a:t>
              </a:r>
            </a:p>
          </p:txBody>
        </p:sp>
        <p:grpSp>
          <p:nvGrpSpPr>
            <p:cNvPr id="145" name="Group 144">
              <a:extLst>
                <a:ext uri="{FF2B5EF4-FFF2-40B4-BE49-F238E27FC236}">
                  <a16:creationId xmlns:a16="http://schemas.microsoft.com/office/drawing/2014/main" id="{D078EC32-EC73-ED2B-DF58-F91982676060}"/>
                </a:ext>
              </a:extLst>
            </p:cNvPr>
            <p:cNvGrpSpPr/>
            <p:nvPr/>
          </p:nvGrpSpPr>
          <p:grpSpPr>
            <a:xfrm>
              <a:off x="7286972" y="2535097"/>
              <a:ext cx="2985350" cy="231582"/>
              <a:chOff x="2992741" y="1434512"/>
              <a:chExt cx="5805785" cy="450370"/>
            </a:xfrm>
          </p:grpSpPr>
          <p:sp>
            <p:nvSpPr>
              <p:cNvPr id="146" name="Rectangle 145">
                <a:extLst>
                  <a:ext uri="{FF2B5EF4-FFF2-40B4-BE49-F238E27FC236}">
                    <a16:creationId xmlns:a16="http://schemas.microsoft.com/office/drawing/2014/main" id="{1090349E-DADF-026B-1F0F-0E0392E1431D}"/>
                  </a:ext>
                </a:extLst>
              </p:cNvPr>
              <p:cNvSpPr/>
              <p:nvPr/>
            </p:nvSpPr>
            <p:spPr>
              <a:xfrm>
                <a:off x="2992741" y="1434512"/>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147" name="Rectangle 146">
                <a:extLst>
                  <a:ext uri="{FF2B5EF4-FFF2-40B4-BE49-F238E27FC236}">
                    <a16:creationId xmlns:a16="http://schemas.microsoft.com/office/drawing/2014/main" id="{427B00AE-2964-B1BE-7C4E-6F88EAD41E00}"/>
                  </a:ext>
                </a:extLst>
              </p:cNvPr>
              <p:cNvSpPr/>
              <p:nvPr/>
            </p:nvSpPr>
            <p:spPr>
              <a:xfrm>
                <a:off x="3479597" y="1434512"/>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148" name="Rectangle 147">
                <a:extLst>
                  <a:ext uri="{FF2B5EF4-FFF2-40B4-BE49-F238E27FC236}">
                    <a16:creationId xmlns:a16="http://schemas.microsoft.com/office/drawing/2014/main" id="{3EB48F03-851D-9911-32ED-91ACEE5B7807}"/>
                  </a:ext>
                </a:extLst>
              </p:cNvPr>
              <p:cNvSpPr/>
              <p:nvPr/>
            </p:nvSpPr>
            <p:spPr>
              <a:xfrm>
                <a:off x="396645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ff</a:t>
                </a:r>
              </a:p>
            </p:txBody>
          </p:sp>
          <p:sp>
            <p:nvSpPr>
              <p:cNvPr id="149" name="Rectangle 148">
                <a:extLst>
                  <a:ext uri="{FF2B5EF4-FFF2-40B4-BE49-F238E27FC236}">
                    <a16:creationId xmlns:a16="http://schemas.microsoft.com/office/drawing/2014/main" id="{576C09E9-D157-46A4-6239-5F1A00EC6B66}"/>
                  </a:ext>
                </a:extLst>
              </p:cNvPr>
              <p:cNvSpPr/>
              <p:nvPr/>
            </p:nvSpPr>
            <p:spPr>
              <a:xfrm>
                <a:off x="445330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00</a:t>
                </a:r>
              </a:p>
            </p:txBody>
          </p:sp>
          <p:sp>
            <p:nvSpPr>
              <p:cNvPr id="150" name="Rectangle 149">
                <a:extLst>
                  <a:ext uri="{FF2B5EF4-FFF2-40B4-BE49-F238E27FC236}">
                    <a16:creationId xmlns:a16="http://schemas.microsoft.com/office/drawing/2014/main" id="{8E2C3F1F-68E1-FD0D-A880-F7BA87EADE69}"/>
                  </a:ext>
                </a:extLst>
              </p:cNvPr>
              <p:cNvSpPr/>
              <p:nvPr/>
            </p:nvSpPr>
            <p:spPr>
              <a:xfrm>
                <a:off x="494016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11</a:t>
                </a:r>
              </a:p>
            </p:txBody>
          </p:sp>
          <p:sp>
            <p:nvSpPr>
              <p:cNvPr id="151" name="Rectangle 150">
                <a:extLst>
                  <a:ext uri="{FF2B5EF4-FFF2-40B4-BE49-F238E27FC236}">
                    <a16:creationId xmlns:a16="http://schemas.microsoft.com/office/drawing/2014/main" id="{DF67BF89-1143-6486-D5CF-2FB7378F4468}"/>
                  </a:ext>
                </a:extLst>
              </p:cNvPr>
              <p:cNvSpPr/>
              <p:nvPr/>
            </p:nvSpPr>
            <p:spPr>
              <a:xfrm>
                <a:off x="542702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22</a:t>
                </a:r>
              </a:p>
            </p:txBody>
          </p:sp>
          <p:sp>
            <p:nvSpPr>
              <p:cNvPr id="152" name="Rectangle 151">
                <a:extLst>
                  <a:ext uri="{FF2B5EF4-FFF2-40B4-BE49-F238E27FC236}">
                    <a16:creationId xmlns:a16="http://schemas.microsoft.com/office/drawing/2014/main" id="{5C25E755-4013-AF2A-F948-AA7552655382}"/>
                  </a:ext>
                </a:extLst>
              </p:cNvPr>
              <p:cNvSpPr/>
              <p:nvPr/>
            </p:nvSpPr>
            <p:spPr>
              <a:xfrm>
                <a:off x="591387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33</a:t>
                </a:r>
              </a:p>
            </p:txBody>
          </p:sp>
          <p:sp>
            <p:nvSpPr>
              <p:cNvPr id="153" name="Rectangle 152">
                <a:extLst>
                  <a:ext uri="{FF2B5EF4-FFF2-40B4-BE49-F238E27FC236}">
                    <a16:creationId xmlns:a16="http://schemas.microsoft.com/office/drawing/2014/main" id="{FE480455-C29C-B78C-FFF8-62385735E3DA}"/>
                  </a:ext>
                </a:extLst>
              </p:cNvPr>
              <p:cNvSpPr/>
              <p:nvPr/>
            </p:nvSpPr>
            <p:spPr>
              <a:xfrm>
                <a:off x="640073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154" name="Rectangle 153">
                <a:extLst>
                  <a:ext uri="{FF2B5EF4-FFF2-40B4-BE49-F238E27FC236}">
                    <a16:creationId xmlns:a16="http://schemas.microsoft.com/office/drawing/2014/main" id="{DD0CB41F-B0D9-9B19-A34E-272FB1556F5B}"/>
                  </a:ext>
                </a:extLst>
              </p:cNvPr>
              <p:cNvSpPr/>
              <p:nvPr/>
            </p:nvSpPr>
            <p:spPr>
              <a:xfrm>
                <a:off x="688758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155" name="Rectangle 154">
                <a:extLst>
                  <a:ext uri="{FF2B5EF4-FFF2-40B4-BE49-F238E27FC236}">
                    <a16:creationId xmlns:a16="http://schemas.microsoft.com/office/drawing/2014/main" id="{F0DCF932-4548-41F5-57B0-063AA0AC03DD}"/>
                  </a:ext>
                </a:extLst>
              </p:cNvPr>
              <p:cNvSpPr/>
              <p:nvPr/>
            </p:nvSpPr>
            <p:spPr>
              <a:xfrm>
                <a:off x="737444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156" name="Rectangle 155">
                <a:extLst>
                  <a:ext uri="{FF2B5EF4-FFF2-40B4-BE49-F238E27FC236}">
                    <a16:creationId xmlns:a16="http://schemas.microsoft.com/office/drawing/2014/main" id="{D16E87A6-DE53-CC2C-5CD1-A5E40F105204}"/>
                  </a:ext>
                </a:extLst>
              </p:cNvPr>
              <p:cNvSpPr/>
              <p:nvPr/>
            </p:nvSpPr>
            <p:spPr>
              <a:xfrm>
                <a:off x="786130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157" name="Rectangle 156">
                <a:extLst>
                  <a:ext uri="{FF2B5EF4-FFF2-40B4-BE49-F238E27FC236}">
                    <a16:creationId xmlns:a16="http://schemas.microsoft.com/office/drawing/2014/main" id="{2192802C-1D65-4154-E849-45D3E4420416}"/>
                  </a:ext>
                </a:extLst>
              </p:cNvPr>
              <p:cNvSpPr/>
              <p:nvPr/>
            </p:nvSpPr>
            <p:spPr>
              <a:xfrm>
                <a:off x="8348156"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grpSp>
        <p:cxnSp>
          <p:nvCxnSpPr>
            <p:cNvPr id="158" name="Straight Connector 157">
              <a:extLst>
                <a:ext uri="{FF2B5EF4-FFF2-40B4-BE49-F238E27FC236}">
                  <a16:creationId xmlns:a16="http://schemas.microsoft.com/office/drawing/2014/main" id="{9831570A-35D6-F826-96AB-A0C792D34DC1}"/>
                </a:ext>
              </a:extLst>
            </p:cNvPr>
            <p:cNvCxnSpPr>
              <a:cxnSpLocks/>
            </p:cNvCxnSpPr>
            <p:nvPr/>
          </p:nvCxnSpPr>
          <p:spPr>
            <a:xfrm flipV="1">
              <a:off x="3746288" y="1292439"/>
              <a:ext cx="0" cy="376182"/>
            </a:xfrm>
            <a:prstGeom prst="line">
              <a:avLst/>
            </a:prstGeom>
            <a:ln w="9525" cap="rnd">
              <a:solidFill>
                <a:schemeClr val="tx1"/>
              </a:solidFill>
              <a:headEnd type="none" w="sm" len="sm"/>
              <a:tailEnd type="oval" w="sm" len="sm"/>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8A8A1B9B-A375-B8E0-8730-F0CDC546BFDA}"/>
                </a:ext>
              </a:extLst>
            </p:cNvPr>
            <p:cNvCxnSpPr>
              <a:cxnSpLocks/>
            </p:cNvCxnSpPr>
            <p:nvPr/>
          </p:nvCxnSpPr>
          <p:spPr>
            <a:xfrm flipV="1">
              <a:off x="6878101" y="1665538"/>
              <a:ext cx="0" cy="216359"/>
            </a:xfrm>
            <a:prstGeom prst="line">
              <a:avLst/>
            </a:prstGeom>
            <a:ln w="9525" cap="rnd">
              <a:solidFill>
                <a:schemeClr val="tx1"/>
              </a:solidFill>
              <a:headEnd type="triangle" w="sm" len="sm"/>
              <a:tailEnd type="none" w="sm" len="sm"/>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23536AF1-A905-6FB4-3FB1-A02006931CE4}"/>
                </a:ext>
              </a:extLst>
            </p:cNvPr>
            <p:cNvCxnSpPr>
              <a:cxnSpLocks/>
            </p:cNvCxnSpPr>
            <p:nvPr/>
          </p:nvCxnSpPr>
          <p:spPr>
            <a:xfrm>
              <a:off x="3748676" y="1666098"/>
              <a:ext cx="3129425" cy="0"/>
            </a:xfrm>
            <a:prstGeom prst="line">
              <a:avLst/>
            </a:prstGeom>
            <a:ln w="9525" cap="rnd">
              <a:solidFill>
                <a:schemeClr val="tx1"/>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grpSp>
          <p:nvGrpSpPr>
            <p:cNvPr id="215" name="Group 214">
              <a:extLst>
                <a:ext uri="{FF2B5EF4-FFF2-40B4-BE49-F238E27FC236}">
                  <a16:creationId xmlns:a16="http://schemas.microsoft.com/office/drawing/2014/main" id="{55551354-E6F1-CE88-B590-E45E19DFFA79}"/>
                </a:ext>
              </a:extLst>
            </p:cNvPr>
            <p:cNvGrpSpPr/>
            <p:nvPr/>
          </p:nvGrpSpPr>
          <p:grpSpPr>
            <a:xfrm>
              <a:off x="5116710" y="4453307"/>
              <a:ext cx="2228795" cy="231582"/>
              <a:chOff x="5116710" y="4454896"/>
              <a:chExt cx="2228795" cy="231582"/>
            </a:xfrm>
          </p:grpSpPr>
          <p:sp>
            <p:nvSpPr>
              <p:cNvPr id="126" name="Rectangle 125">
                <a:extLst>
                  <a:ext uri="{FF2B5EF4-FFF2-40B4-BE49-F238E27FC236}">
                    <a16:creationId xmlns:a16="http://schemas.microsoft.com/office/drawing/2014/main" id="{7CDE82AD-1B54-BBB6-042F-AE8CC26F6C44}"/>
                  </a:ext>
                </a:extLst>
              </p:cNvPr>
              <p:cNvSpPr/>
              <p:nvPr/>
            </p:nvSpPr>
            <p:spPr>
              <a:xfrm>
                <a:off x="5116710"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44</a:t>
                </a:r>
              </a:p>
            </p:txBody>
          </p:sp>
          <p:sp>
            <p:nvSpPr>
              <p:cNvPr id="127" name="Rectangle 126">
                <a:extLst>
                  <a:ext uri="{FF2B5EF4-FFF2-40B4-BE49-F238E27FC236}">
                    <a16:creationId xmlns:a16="http://schemas.microsoft.com/office/drawing/2014/main" id="{1B1519A6-538F-CB13-AD51-CA5CBE903C7B}"/>
                  </a:ext>
                </a:extLst>
              </p:cNvPr>
              <p:cNvSpPr/>
              <p:nvPr/>
            </p:nvSpPr>
            <p:spPr>
              <a:xfrm>
                <a:off x="5366362"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55</a:t>
                </a:r>
              </a:p>
            </p:txBody>
          </p:sp>
          <p:sp>
            <p:nvSpPr>
              <p:cNvPr id="128" name="Rectangle 127">
                <a:extLst>
                  <a:ext uri="{FF2B5EF4-FFF2-40B4-BE49-F238E27FC236}">
                    <a16:creationId xmlns:a16="http://schemas.microsoft.com/office/drawing/2014/main" id="{BD5F84BD-52FB-81E0-6000-2D4BAC36AFED}"/>
                  </a:ext>
                </a:extLst>
              </p:cNvPr>
              <p:cNvSpPr/>
              <p:nvPr/>
            </p:nvSpPr>
            <p:spPr>
              <a:xfrm>
                <a:off x="5616014"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66</a:t>
                </a:r>
              </a:p>
            </p:txBody>
          </p:sp>
          <p:sp>
            <p:nvSpPr>
              <p:cNvPr id="129" name="Rectangle 128">
                <a:extLst>
                  <a:ext uri="{FF2B5EF4-FFF2-40B4-BE49-F238E27FC236}">
                    <a16:creationId xmlns:a16="http://schemas.microsoft.com/office/drawing/2014/main" id="{EFE6D069-B790-5A71-F126-1BCD11B9DE06}"/>
                  </a:ext>
                </a:extLst>
              </p:cNvPr>
              <p:cNvSpPr/>
              <p:nvPr/>
            </p:nvSpPr>
            <p:spPr>
              <a:xfrm>
                <a:off x="5865666" y="4454896"/>
                <a:ext cx="231581" cy="231581"/>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77</a:t>
                </a:r>
              </a:p>
            </p:txBody>
          </p:sp>
          <p:sp>
            <p:nvSpPr>
              <p:cNvPr id="168" name="Rectangle 167">
                <a:extLst>
                  <a:ext uri="{FF2B5EF4-FFF2-40B4-BE49-F238E27FC236}">
                    <a16:creationId xmlns:a16="http://schemas.microsoft.com/office/drawing/2014/main" id="{6FF9496B-C931-8CCE-9B12-22CDA0B47D25}"/>
                  </a:ext>
                </a:extLst>
              </p:cNvPr>
              <p:cNvSpPr/>
              <p:nvPr/>
            </p:nvSpPr>
            <p:spPr>
              <a:xfrm>
                <a:off x="6115318"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88</a:t>
                </a:r>
              </a:p>
            </p:txBody>
          </p:sp>
          <p:sp>
            <p:nvSpPr>
              <p:cNvPr id="169" name="Rectangle 168">
                <a:extLst>
                  <a:ext uri="{FF2B5EF4-FFF2-40B4-BE49-F238E27FC236}">
                    <a16:creationId xmlns:a16="http://schemas.microsoft.com/office/drawing/2014/main" id="{A27A2386-0C13-3157-117F-83BBCA264DCE}"/>
                  </a:ext>
                </a:extLst>
              </p:cNvPr>
              <p:cNvSpPr/>
              <p:nvPr/>
            </p:nvSpPr>
            <p:spPr>
              <a:xfrm>
                <a:off x="6364970"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99</a:t>
                </a:r>
              </a:p>
            </p:txBody>
          </p:sp>
          <p:sp>
            <p:nvSpPr>
              <p:cNvPr id="170" name="Rectangle 169">
                <a:extLst>
                  <a:ext uri="{FF2B5EF4-FFF2-40B4-BE49-F238E27FC236}">
                    <a16:creationId xmlns:a16="http://schemas.microsoft.com/office/drawing/2014/main" id="{D7C4E58E-78C0-0A59-5B28-0B7C4A18EF3A}"/>
                  </a:ext>
                </a:extLst>
              </p:cNvPr>
              <p:cNvSpPr/>
              <p:nvPr/>
            </p:nvSpPr>
            <p:spPr>
              <a:xfrm>
                <a:off x="6614622"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aa</a:t>
                </a:r>
              </a:p>
            </p:txBody>
          </p:sp>
          <p:sp>
            <p:nvSpPr>
              <p:cNvPr id="171" name="Rectangle 170">
                <a:extLst>
                  <a:ext uri="{FF2B5EF4-FFF2-40B4-BE49-F238E27FC236}">
                    <a16:creationId xmlns:a16="http://schemas.microsoft.com/office/drawing/2014/main" id="{3FAB96F9-3676-F39F-24E6-CCE07922FC3D}"/>
                  </a:ext>
                </a:extLst>
              </p:cNvPr>
              <p:cNvSpPr/>
              <p:nvPr/>
            </p:nvSpPr>
            <p:spPr>
              <a:xfrm>
                <a:off x="6864274"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bb</a:t>
                </a:r>
              </a:p>
            </p:txBody>
          </p:sp>
          <p:sp>
            <p:nvSpPr>
              <p:cNvPr id="172" name="Rectangle 171">
                <a:extLst>
                  <a:ext uri="{FF2B5EF4-FFF2-40B4-BE49-F238E27FC236}">
                    <a16:creationId xmlns:a16="http://schemas.microsoft.com/office/drawing/2014/main" id="{E924EB85-02F4-BD6E-DFC0-8F67179D046B}"/>
                  </a:ext>
                </a:extLst>
              </p:cNvPr>
              <p:cNvSpPr/>
              <p:nvPr/>
            </p:nvSpPr>
            <p:spPr>
              <a:xfrm>
                <a:off x="7113924" y="4454896"/>
                <a:ext cx="231581" cy="231582"/>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cc</a:t>
                </a:r>
              </a:p>
            </p:txBody>
          </p:sp>
        </p:grpSp>
        <p:sp>
          <p:nvSpPr>
            <p:cNvPr id="174" name="Rectangle 173">
              <a:extLst>
                <a:ext uri="{FF2B5EF4-FFF2-40B4-BE49-F238E27FC236}">
                  <a16:creationId xmlns:a16="http://schemas.microsoft.com/office/drawing/2014/main" id="{37B67583-9973-DEEC-37E7-528AE14D6C36}"/>
                </a:ext>
              </a:extLst>
            </p:cNvPr>
            <p:cNvSpPr/>
            <p:nvPr/>
          </p:nvSpPr>
          <p:spPr>
            <a:xfrm>
              <a:off x="6659959" y="3098335"/>
              <a:ext cx="464382"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Block</a:t>
              </a:r>
            </a:p>
          </p:txBody>
        </p:sp>
        <p:sp>
          <p:nvSpPr>
            <p:cNvPr id="175" name="Rectangle 174">
              <a:extLst>
                <a:ext uri="{FF2B5EF4-FFF2-40B4-BE49-F238E27FC236}">
                  <a16:creationId xmlns:a16="http://schemas.microsoft.com/office/drawing/2014/main" id="{AB228404-6F29-F8BC-7C5B-11055903CE46}"/>
                </a:ext>
              </a:extLst>
            </p:cNvPr>
            <p:cNvSpPr/>
            <p:nvPr/>
          </p:nvSpPr>
          <p:spPr>
            <a:xfrm>
              <a:off x="7656046" y="3547140"/>
              <a:ext cx="1177853" cy="121129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176" name="Rectangle 175">
              <a:extLst>
                <a:ext uri="{FF2B5EF4-FFF2-40B4-BE49-F238E27FC236}">
                  <a16:creationId xmlns:a16="http://schemas.microsoft.com/office/drawing/2014/main" id="{D864A390-B00A-A689-42F3-B5283A936616}"/>
                </a:ext>
              </a:extLst>
            </p:cNvPr>
            <p:cNvSpPr/>
            <p:nvPr/>
          </p:nvSpPr>
          <p:spPr>
            <a:xfrm>
              <a:off x="8245839" y="4179796"/>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2</a:t>
              </a:r>
            </a:p>
          </p:txBody>
        </p:sp>
        <p:grpSp>
          <p:nvGrpSpPr>
            <p:cNvPr id="177" name="Group 176">
              <a:extLst>
                <a:ext uri="{FF2B5EF4-FFF2-40B4-BE49-F238E27FC236}">
                  <a16:creationId xmlns:a16="http://schemas.microsoft.com/office/drawing/2014/main" id="{7C1DC531-CBFD-9C0F-ADDC-43D720613087}"/>
                </a:ext>
              </a:extLst>
            </p:cNvPr>
            <p:cNvGrpSpPr/>
            <p:nvPr/>
          </p:nvGrpSpPr>
          <p:grpSpPr>
            <a:xfrm>
              <a:off x="8245839" y="4461328"/>
              <a:ext cx="481924" cy="231581"/>
              <a:chOff x="2992741" y="1982024"/>
              <a:chExt cx="937226" cy="450370"/>
            </a:xfrm>
            <a:solidFill>
              <a:schemeClr val="accent5">
                <a:lumMod val="20000"/>
                <a:lumOff val="80000"/>
              </a:schemeClr>
            </a:solidFill>
          </p:grpSpPr>
          <p:sp>
            <p:nvSpPr>
              <p:cNvPr id="178" name="Rectangle 177">
                <a:extLst>
                  <a:ext uri="{FF2B5EF4-FFF2-40B4-BE49-F238E27FC236}">
                    <a16:creationId xmlns:a16="http://schemas.microsoft.com/office/drawing/2014/main" id="{52467992-B7C2-2EA5-D98D-08134886F495}"/>
                  </a:ext>
                </a:extLst>
              </p:cNvPr>
              <p:cNvSpPr/>
              <p:nvPr/>
            </p:nvSpPr>
            <p:spPr>
              <a:xfrm>
                <a:off x="2992741" y="1982024"/>
                <a:ext cx="450370" cy="450370"/>
              </a:xfrm>
              <a:prstGeom prst="rect">
                <a:avLst/>
              </a:prstGeom>
              <a:grp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dd</a:t>
                </a:r>
              </a:p>
            </p:txBody>
          </p:sp>
          <p:sp>
            <p:nvSpPr>
              <p:cNvPr id="179" name="Rectangle 178">
                <a:extLst>
                  <a:ext uri="{FF2B5EF4-FFF2-40B4-BE49-F238E27FC236}">
                    <a16:creationId xmlns:a16="http://schemas.microsoft.com/office/drawing/2014/main" id="{DB1D18E0-7446-C9CF-AA98-83321590F1C4}"/>
                  </a:ext>
                </a:extLst>
              </p:cNvPr>
              <p:cNvSpPr/>
              <p:nvPr/>
            </p:nvSpPr>
            <p:spPr>
              <a:xfrm>
                <a:off x="3479597" y="1982024"/>
                <a:ext cx="450370" cy="450370"/>
              </a:xfrm>
              <a:prstGeom prst="rect">
                <a:avLst/>
              </a:prstGeom>
              <a:grp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500" dirty="0">
                    <a:solidFill>
                      <a:schemeClr val="tx1"/>
                    </a:solidFill>
                    <a:latin typeface="Avenir Book" panose="02000503020000020003" pitchFamily="2" charset="0"/>
                  </a:rPr>
                  <a:t>ee</a:t>
                </a:r>
              </a:p>
            </p:txBody>
          </p:sp>
        </p:grpSp>
        <p:sp>
          <p:nvSpPr>
            <p:cNvPr id="182" name="Rectangle 181">
              <a:extLst>
                <a:ext uri="{FF2B5EF4-FFF2-40B4-BE49-F238E27FC236}">
                  <a16:creationId xmlns:a16="http://schemas.microsoft.com/office/drawing/2014/main" id="{057CB70B-AA24-8107-CCBD-CA5C4292E510}"/>
                </a:ext>
              </a:extLst>
            </p:cNvPr>
            <p:cNvSpPr/>
            <p:nvPr/>
          </p:nvSpPr>
          <p:spPr>
            <a:xfrm>
              <a:off x="7711191" y="4179796"/>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size</a:t>
              </a:r>
            </a:p>
          </p:txBody>
        </p:sp>
        <p:sp>
          <p:nvSpPr>
            <p:cNvPr id="183" name="Rectangle 182">
              <a:extLst>
                <a:ext uri="{FF2B5EF4-FFF2-40B4-BE49-F238E27FC236}">
                  <a16:creationId xmlns:a16="http://schemas.microsoft.com/office/drawing/2014/main" id="{44F62CD8-D679-129D-BE95-CB62BBAEFF92}"/>
                </a:ext>
              </a:extLst>
            </p:cNvPr>
            <p:cNvSpPr/>
            <p:nvPr/>
          </p:nvSpPr>
          <p:spPr>
            <a:xfrm>
              <a:off x="7711191" y="4461328"/>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data</a:t>
              </a:r>
            </a:p>
          </p:txBody>
        </p:sp>
        <p:sp>
          <p:nvSpPr>
            <p:cNvPr id="185" name="Rectangle 184">
              <a:extLst>
                <a:ext uri="{FF2B5EF4-FFF2-40B4-BE49-F238E27FC236}">
                  <a16:creationId xmlns:a16="http://schemas.microsoft.com/office/drawing/2014/main" id="{0DF33207-4566-F39A-CB7A-E05F54A54E5F}"/>
                </a:ext>
              </a:extLst>
            </p:cNvPr>
            <p:cNvSpPr/>
            <p:nvPr/>
          </p:nvSpPr>
          <p:spPr>
            <a:xfrm>
              <a:off x="7711191" y="389826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start</a:t>
              </a:r>
            </a:p>
          </p:txBody>
        </p:sp>
        <p:sp>
          <p:nvSpPr>
            <p:cNvPr id="186" name="Rectangle 185">
              <a:extLst>
                <a:ext uri="{FF2B5EF4-FFF2-40B4-BE49-F238E27FC236}">
                  <a16:creationId xmlns:a16="http://schemas.microsoft.com/office/drawing/2014/main" id="{2D59AE92-8175-C09C-D2C7-B3DC7D0E1112}"/>
                </a:ext>
              </a:extLst>
            </p:cNvPr>
            <p:cNvSpPr/>
            <p:nvPr/>
          </p:nvSpPr>
          <p:spPr>
            <a:xfrm>
              <a:off x="7711190" y="3616732"/>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block</a:t>
              </a:r>
            </a:p>
          </p:txBody>
        </p:sp>
        <p:sp>
          <p:nvSpPr>
            <p:cNvPr id="187" name="Rectangle 186">
              <a:extLst>
                <a:ext uri="{FF2B5EF4-FFF2-40B4-BE49-F238E27FC236}">
                  <a16:creationId xmlns:a16="http://schemas.microsoft.com/office/drawing/2014/main" id="{BDBCF32B-FD82-38A9-E624-04C5142CDFBB}"/>
                </a:ext>
              </a:extLst>
            </p:cNvPr>
            <p:cNvSpPr/>
            <p:nvPr/>
          </p:nvSpPr>
          <p:spPr>
            <a:xfrm>
              <a:off x="8254612" y="3898264"/>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0</a:t>
              </a:r>
            </a:p>
          </p:txBody>
        </p:sp>
        <p:sp>
          <p:nvSpPr>
            <p:cNvPr id="188" name="Rectangle 187">
              <a:extLst>
                <a:ext uri="{FF2B5EF4-FFF2-40B4-BE49-F238E27FC236}">
                  <a16:creationId xmlns:a16="http://schemas.microsoft.com/office/drawing/2014/main" id="{009CAD8E-944F-54B2-DD24-54561A6F8824}"/>
                </a:ext>
              </a:extLst>
            </p:cNvPr>
            <p:cNvSpPr/>
            <p:nvPr/>
          </p:nvSpPr>
          <p:spPr>
            <a:xfrm>
              <a:off x="8254611" y="3616732"/>
              <a:ext cx="429934" cy="231581"/>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500" dirty="0">
                <a:solidFill>
                  <a:schemeClr val="tx1"/>
                </a:solidFill>
                <a:latin typeface="Avenir Book" panose="02000503020000020003" pitchFamily="2" charset="0"/>
              </a:endParaRPr>
            </a:p>
          </p:txBody>
        </p:sp>
        <p:sp>
          <p:nvSpPr>
            <p:cNvPr id="189" name="Rectangle 188">
              <a:extLst>
                <a:ext uri="{FF2B5EF4-FFF2-40B4-BE49-F238E27FC236}">
                  <a16:creationId xmlns:a16="http://schemas.microsoft.com/office/drawing/2014/main" id="{40C40D80-7878-CA1A-4A21-AF10C39BECB5}"/>
                </a:ext>
              </a:extLst>
            </p:cNvPr>
            <p:cNvSpPr/>
            <p:nvPr/>
          </p:nvSpPr>
          <p:spPr>
            <a:xfrm>
              <a:off x="7603546" y="4718693"/>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Fragment</a:t>
              </a:r>
            </a:p>
          </p:txBody>
        </p:sp>
        <p:cxnSp>
          <p:nvCxnSpPr>
            <p:cNvPr id="190" name="Straight Connector 189">
              <a:extLst>
                <a:ext uri="{FF2B5EF4-FFF2-40B4-BE49-F238E27FC236}">
                  <a16:creationId xmlns:a16="http://schemas.microsoft.com/office/drawing/2014/main" id="{C21F42E0-EE85-4208-80AF-5A8C60AA1652}"/>
                </a:ext>
              </a:extLst>
            </p:cNvPr>
            <p:cNvCxnSpPr>
              <a:cxnSpLocks/>
            </p:cNvCxnSpPr>
            <p:nvPr/>
          </p:nvCxnSpPr>
          <p:spPr>
            <a:xfrm>
              <a:off x="8345177" y="3123628"/>
              <a:ext cx="0" cy="579310"/>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191" name="Rectangle 190">
              <a:extLst>
                <a:ext uri="{FF2B5EF4-FFF2-40B4-BE49-F238E27FC236}">
                  <a16:creationId xmlns:a16="http://schemas.microsoft.com/office/drawing/2014/main" id="{208FE917-3B62-9349-FDC7-687FDC3B88BE}"/>
                </a:ext>
              </a:extLst>
            </p:cNvPr>
            <p:cNvSpPr/>
            <p:nvPr/>
          </p:nvSpPr>
          <p:spPr>
            <a:xfrm>
              <a:off x="2795397" y="5115612"/>
              <a:ext cx="1436122" cy="37966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02" name="Rectangle 201">
              <a:extLst>
                <a:ext uri="{FF2B5EF4-FFF2-40B4-BE49-F238E27FC236}">
                  <a16:creationId xmlns:a16="http://schemas.microsoft.com/office/drawing/2014/main" id="{EFEB4ADA-C0C4-1657-D77D-690ABD1C54FC}"/>
                </a:ext>
              </a:extLst>
            </p:cNvPr>
            <p:cNvSpPr/>
            <p:nvPr/>
          </p:nvSpPr>
          <p:spPr>
            <a:xfrm>
              <a:off x="2850540" y="5185204"/>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fragments</a:t>
              </a:r>
            </a:p>
          </p:txBody>
        </p:sp>
        <p:sp>
          <p:nvSpPr>
            <p:cNvPr id="208" name="Rectangle 207">
              <a:extLst>
                <a:ext uri="{FF2B5EF4-FFF2-40B4-BE49-F238E27FC236}">
                  <a16:creationId xmlns:a16="http://schemas.microsoft.com/office/drawing/2014/main" id="{A6F7B48E-7C56-35DB-EC36-03540C7F36EC}"/>
                </a:ext>
              </a:extLst>
            </p:cNvPr>
            <p:cNvSpPr/>
            <p:nvPr/>
          </p:nvSpPr>
          <p:spPr>
            <a:xfrm>
              <a:off x="3385881" y="5189928"/>
              <a:ext cx="231581" cy="231581"/>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233" name="Rectangle 232">
              <a:extLst>
                <a:ext uri="{FF2B5EF4-FFF2-40B4-BE49-F238E27FC236}">
                  <a16:creationId xmlns:a16="http://schemas.microsoft.com/office/drawing/2014/main" id="{FC7B3C30-6A4D-5397-7A26-B433FFAFA9B7}"/>
                </a:ext>
              </a:extLst>
            </p:cNvPr>
            <p:cNvSpPr/>
            <p:nvPr/>
          </p:nvSpPr>
          <p:spPr>
            <a:xfrm>
              <a:off x="4526916" y="5102335"/>
              <a:ext cx="3411282" cy="37966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00" dirty="0">
                <a:solidFill>
                  <a:schemeClr val="tx1"/>
                </a:solidFill>
                <a:latin typeface="Avenir Book" panose="02000503020000020003" pitchFamily="2" charset="0"/>
              </a:endParaRPr>
            </a:p>
          </p:txBody>
        </p:sp>
        <p:sp>
          <p:nvSpPr>
            <p:cNvPr id="237" name="Rectangle 236">
              <a:extLst>
                <a:ext uri="{FF2B5EF4-FFF2-40B4-BE49-F238E27FC236}">
                  <a16:creationId xmlns:a16="http://schemas.microsoft.com/office/drawing/2014/main" id="{52532497-8C11-CA98-3B29-FDACB6E997CE}"/>
                </a:ext>
              </a:extLst>
            </p:cNvPr>
            <p:cNvSpPr/>
            <p:nvPr/>
          </p:nvSpPr>
          <p:spPr>
            <a:xfrm>
              <a:off x="4582059" y="5171927"/>
              <a:ext cx="515888"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fragments</a:t>
              </a:r>
            </a:p>
          </p:txBody>
        </p:sp>
        <p:grpSp>
          <p:nvGrpSpPr>
            <p:cNvPr id="238" name="Group 237">
              <a:extLst>
                <a:ext uri="{FF2B5EF4-FFF2-40B4-BE49-F238E27FC236}">
                  <a16:creationId xmlns:a16="http://schemas.microsoft.com/office/drawing/2014/main" id="{AEC66468-C53A-44E6-205D-31EBFA000AC0}"/>
                </a:ext>
              </a:extLst>
            </p:cNvPr>
            <p:cNvGrpSpPr/>
            <p:nvPr/>
          </p:nvGrpSpPr>
          <p:grpSpPr>
            <a:xfrm>
              <a:off x="5117400" y="5176651"/>
              <a:ext cx="481924" cy="231581"/>
              <a:chOff x="2992741" y="1982024"/>
              <a:chExt cx="937226" cy="450370"/>
            </a:xfrm>
          </p:grpSpPr>
          <p:sp>
            <p:nvSpPr>
              <p:cNvPr id="252" name="Rectangle 251">
                <a:extLst>
                  <a:ext uri="{FF2B5EF4-FFF2-40B4-BE49-F238E27FC236}">
                    <a16:creationId xmlns:a16="http://schemas.microsoft.com/office/drawing/2014/main" id="{7B2B944F-41E1-DD01-6B20-14790A1573F9}"/>
                  </a:ext>
                </a:extLst>
              </p:cNvPr>
              <p:cNvSpPr/>
              <p:nvPr/>
            </p:nvSpPr>
            <p:spPr>
              <a:xfrm>
                <a:off x="2992741" y="1982024"/>
                <a:ext cx="450370" cy="450370"/>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sp>
            <p:nvSpPr>
              <p:cNvPr id="253" name="Rectangle 252">
                <a:extLst>
                  <a:ext uri="{FF2B5EF4-FFF2-40B4-BE49-F238E27FC236}">
                    <a16:creationId xmlns:a16="http://schemas.microsoft.com/office/drawing/2014/main" id="{876FE0AF-9161-49DD-92EF-A3E1FCCBE11C}"/>
                  </a:ext>
                </a:extLst>
              </p:cNvPr>
              <p:cNvSpPr/>
              <p:nvPr/>
            </p:nvSpPr>
            <p:spPr>
              <a:xfrm>
                <a:off x="3479597" y="1982024"/>
                <a:ext cx="450370" cy="450370"/>
              </a:xfrm>
              <a:prstGeom prst="rect">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500" dirty="0">
                  <a:solidFill>
                    <a:schemeClr val="tx1"/>
                  </a:solidFill>
                  <a:latin typeface="Avenir Book" panose="02000503020000020003" pitchFamily="2" charset="0"/>
                </a:endParaRPr>
              </a:p>
            </p:txBody>
          </p:sp>
        </p:grpSp>
        <p:cxnSp>
          <p:nvCxnSpPr>
            <p:cNvPr id="211" name="Straight Connector 210">
              <a:extLst>
                <a:ext uri="{FF2B5EF4-FFF2-40B4-BE49-F238E27FC236}">
                  <a16:creationId xmlns:a16="http://schemas.microsoft.com/office/drawing/2014/main" id="{1EDB7813-68A9-0B84-52DA-244BE0812AE5}"/>
                </a:ext>
              </a:extLst>
            </p:cNvPr>
            <p:cNvCxnSpPr>
              <a:cxnSpLocks/>
            </p:cNvCxnSpPr>
            <p:nvPr/>
          </p:nvCxnSpPr>
          <p:spPr>
            <a:xfrm>
              <a:off x="3503690" y="4752020"/>
              <a:ext cx="0" cy="54928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sp>
          <p:nvSpPr>
            <p:cNvPr id="254" name="Rectangle 253">
              <a:extLst>
                <a:ext uri="{FF2B5EF4-FFF2-40B4-BE49-F238E27FC236}">
                  <a16:creationId xmlns:a16="http://schemas.microsoft.com/office/drawing/2014/main" id="{B646C568-AE18-AC27-9357-AFE410ED0D7A}"/>
                </a:ext>
              </a:extLst>
            </p:cNvPr>
            <p:cNvSpPr/>
            <p:nvPr/>
          </p:nvSpPr>
          <p:spPr>
            <a:xfrm>
              <a:off x="2742672" y="5462623"/>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Allocation</a:t>
              </a:r>
            </a:p>
          </p:txBody>
        </p:sp>
        <p:cxnSp>
          <p:nvCxnSpPr>
            <p:cNvPr id="255" name="Straight Connector 254">
              <a:extLst>
                <a:ext uri="{FF2B5EF4-FFF2-40B4-BE49-F238E27FC236}">
                  <a16:creationId xmlns:a16="http://schemas.microsoft.com/office/drawing/2014/main" id="{599FB9CF-A30A-BC45-8050-F9F08ADFEA60}"/>
                </a:ext>
              </a:extLst>
            </p:cNvPr>
            <p:cNvCxnSpPr>
              <a:cxnSpLocks/>
            </p:cNvCxnSpPr>
            <p:nvPr/>
          </p:nvCxnSpPr>
          <p:spPr>
            <a:xfrm>
              <a:off x="5245288" y="4752020"/>
              <a:ext cx="0" cy="549288"/>
            </a:xfrm>
            <a:prstGeom prst="line">
              <a:avLst/>
            </a:prstGeom>
            <a:ln w="9525">
              <a:solidFill>
                <a:schemeClr val="tx1"/>
              </a:solidFill>
              <a:headEnd type="triangle" w="sm" len="sm"/>
              <a:tailEnd type="oval" w="sm" len="sm"/>
            </a:ln>
          </p:spPr>
          <p:style>
            <a:lnRef idx="2">
              <a:schemeClr val="accent1"/>
            </a:lnRef>
            <a:fillRef idx="0">
              <a:schemeClr val="accent1"/>
            </a:fillRef>
            <a:effectRef idx="1">
              <a:schemeClr val="accent1"/>
            </a:effectRef>
            <a:fontRef idx="minor">
              <a:schemeClr val="tx1"/>
            </a:fontRef>
          </p:style>
        </p:cxnSp>
        <p:grpSp>
          <p:nvGrpSpPr>
            <p:cNvPr id="259" name="Group 258">
              <a:extLst>
                <a:ext uri="{FF2B5EF4-FFF2-40B4-BE49-F238E27FC236}">
                  <a16:creationId xmlns:a16="http://schemas.microsoft.com/office/drawing/2014/main" id="{CB8A0674-A7E0-FE9C-DE20-791558D3E01F}"/>
                </a:ext>
              </a:extLst>
            </p:cNvPr>
            <p:cNvGrpSpPr/>
            <p:nvPr/>
          </p:nvGrpSpPr>
          <p:grpSpPr>
            <a:xfrm flipV="1">
              <a:off x="5491423" y="4759343"/>
              <a:ext cx="2697983" cy="531814"/>
              <a:chOff x="3898688" y="1186070"/>
              <a:chExt cx="3131813" cy="589458"/>
            </a:xfrm>
          </p:grpSpPr>
          <p:cxnSp>
            <p:nvCxnSpPr>
              <p:cNvPr id="256" name="Straight Connector 255">
                <a:extLst>
                  <a:ext uri="{FF2B5EF4-FFF2-40B4-BE49-F238E27FC236}">
                    <a16:creationId xmlns:a16="http://schemas.microsoft.com/office/drawing/2014/main" id="{AC00F381-B6EF-5F05-DE09-8E9316344A3D}"/>
                  </a:ext>
                </a:extLst>
              </p:cNvPr>
              <p:cNvCxnSpPr>
                <a:cxnSpLocks/>
              </p:cNvCxnSpPr>
              <p:nvPr/>
            </p:nvCxnSpPr>
            <p:spPr>
              <a:xfrm flipV="1">
                <a:off x="3898688" y="1186070"/>
                <a:ext cx="0" cy="376182"/>
              </a:xfrm>
              <a:prstGeom prst="line">
                <a:avLst/>
              </a:prstGeom>
              <a:ln w="9525" cap="rnd">
                <a:solidFill>
                  <a:schemeClr val="tx1"/>
                </a:solidFill>
                <a:headEnd type="none" w="sm" len="sm"/>
                <a:tailEnd type="oval" w="sm" len="sm"/>
              </a:ln>
            </p:spPr>
            <p:style>
              <a:lnRef idx="2">
                <a:schemeClr val="accent1"/>
              </a:lnRef>
              <a:fillRef idx="0">
                <a:schemeClr val="accent1"/>
              </a:fillRef>
              <a:effectRef idx="1">
                <a:schemeClr val="accent1"/>
              </a:effectRef>
              <a:fontRef idx="minor">
                <a:schemeClr val="tx1"/>
              </a:fontRef>
            </p:style>
          </p:cxnSp>
          <p:cxnSp>
            <p:nvCxnSpPr>
              <p:cNvPr id="257" name="Straight Connector 256">
                <a:extLst>
                  <a:ext uri="{FF2B5EF4-FFF2-40B4-BE49-F238E27FC236}">
                    <a16:creationId xmlns:a16="http://schemas.microsoft.com/office/drawing/2014/main" id="{4AC32C31-5C74-29E8-0881-D3905DBD637D}"/>
                  </a:ext>
                </a:extLst>
              </p:cNvPr>
              <p:cNvCxnSpPr>
                <a:cxnSpLocks/>
              </p:cNvCxnSpPr>
              <p:nvPr/>
            </p:nvCxnSpPr>
            <p:spPr>
              <a:xfrm flipV="1">
                <a:off x="7030501" y="1559169"/>
                <a:ext cx="0" cy="216359"/>
              </a:xfrm>
              <a:prstGeom prst="line">
                <a:avLst/>
              </a:prstGeom>
              <a:ln w="9525" cap="rnd">
                <a:solidFill>
                  <a:schemeClr val="tx1"/>
                </a:solidFill>
                <a:headEnd type="triangle" w="sm" len="sm"/>
                <a:tailEnd type="none" w="sm" len="sm"/>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48CA60B7-4DED-DD42-BDC4-BE651C83B817}"/>
                  </a:ext>
                </a:extLst>
              </p:cNvPr>
              <p:cNvCxnSpPr>
                <a:cxnSpLocks/>
              </p:cNvCxnSpPr>
              <p:nvPr/>
            </p:nvCxnSpPr>
            <p:spPr>
              <a:xfrm>
                <a:off x="3901076" y="1559729"/>
                <a:ext cx="3129425" cy="0"/>
              </a:xfrm>
              <a:prstGeom prst="line">
                <a:avLst/>
              </a:prstGeom>
              <a:ln w="9525" cap="rnd">
                <a:solidFill>
                  <a:schemeClr val="tx1"/>
                </a:solidFill>
                <a:headEnd type="none" w="sm" len="sm"/>
                <a:tailEnd type="none" w="sm" len="sm"/>
              </a:ln>
            </p:spPr>
            <p:style>
              <a:lnRef idx="2">
                <a:schemeClr val="accent1"/>
              </a:lnRef>
              <a:fillRef idx="0">
                <a:schemeClr val="accent1"/>
              </a:fillRef>
              <a:effectRef idx="1">
                <a:schemeClr val="accent1"/>
              </a:effectRef>
              <a:fontRef idx="minor">
                <a:schemeClr val="tx1"/>
              </a:fontRef>
            </p:style>
          </p:cxnSp>
        </p:grpSp>
        <p:sp>
          <p:nvSpPr>
            <p:cNvPr id="260" name="Rectangle 259">
              <a:extLst>
                <a:ext uri="{FF2B5EF4-FFF2-40B4-BE49-F238E27FC236}">
                  <a16:creationId xmlns:a16="http://schemas.microsoft.com/office/drawing/2014/main" id="{F0A36EEC-EBAF-6EE3-D675-65E439203A87}"/>
                </a:ext>
              </a:extLst>
            </p:cNvPr>
            <p:cNvSpPr/>
            <p:nvPr/>
          </p:nvSpPr>
          <p:spPr>
            <a:xfrm>
              <a:off x="4474417" y="5461034"/>
              <a:ext cx="623531" cy="23158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b="1" dirty="0">
                  <a:solidFill>
                    <a:schemeClr val="tx1"/>
                  </a:solidFill>
                  <a:latin typeface="Avenir Book" panose="02000503020000020003" pitchFamily="2" charset="0"/>
                </a:rPr>
                <a:t>Allocation</a:t>
              </a:r>
            </a:p>
          </p:txBody>
        </p:sp>
        <p:sp>
          <p:nvSpPr>
            <p:cNvPr id="4" name="Rectangle 3">
              <a:extLst>
                <a:ext uri="{FF2B5EF4-FFF2-40B4-BE49-F238E27FC236}">
                  <a16:creationId xmlns:a16="http://schemas.microsoft.com/office/drawing/2014/main" id="{2B836AAE-EA06-9E02-2DFE-E80D8C9147E6}"/>
                </a:ext>
              </a:extLst>
            </p:cNvPr>
            <p:cNvSpPr/>
            <p:nvPr/>
          </p:nvSpPr>
          <p:spPr>
            <a:xfrm>
              <a:off x="2839544" y="566903"/>
              <a:ext cx="515888" cy="231582"/>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500" dirty="0">
                  <a:solidFill>
                    <a:schemeClr val="tx1"/>
                  </a:solidFill>
                  <a:latin typeface="Avenir Book" panose="02000503020000020003" pitchFamily="2" charset="0"/>
                </a:rPr>
                <a:t>name</a:t>
              </a:r>
            </a:p>
          </p:txBody>
        </p:sp>
        <p:sp>
          <p:nvSpPr>
            <p:cNvPr id="5" name="Rectangle 4">
              <a:extLst>
                <a:ext uri="{FF2B5EF4-FFF2-40B4-BE49-F238E27FC236}">
                  <a16:creationId xmlns:a16="http://schemas.microsoft.com/office/drawing/2014/main" id="{FF5CAE2F-BC18-1300-52B7-54A38A387999}"/>
                </a:ext>
              </a:extLst>
            </p:cNvPr>
            <p:cNvSpPr/>
            <p:nvPr/>
          </p:nvSpPr>
          <p:spPr>
            <a:xfrm>
              <a:off x="3382965" y="566903"/>
              <a:ext cx="1724866" cy="231582"/>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latin typeface="Avenir Book" panose="02000503020000020003" pitchFamily="2" charset="0"/>
                </a:rPr>
                <a:t>hank</a:t>
              </a:r>
            </a:p>
          </p:txBody>
        </p:sp>
      </p:grpSp>
    </p:spTree>
    <p:extLst>
      <p:ext uri="{BB962C8B-B14F-4D97-AF65-F5344CB8AC3E}">
        <p14:creationId xmlns:p14="http://schemas.microsoft.com/office/powerpoint/2010/main" val="38156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A7B373-2306-E4FA-7FF2-DA7699FBB0F2}"/>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79160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62332C-AC04-D7C7-08AC-BE365D14451B}"/>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209601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38DDB8-40FB-D570-D005-002266AFD9D7}"/>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301855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A29E7745-C67A-C92C-FE93-C508ADED6006}"/>
              </a:ext>
            </a:extLst>
          </p:cNvPr>
          <p:cNvSpPr/>
          <p:nvPr/>
        </p:nvSpPr>
        <p:spPr>
          <a:xfrm>
            <a:off x="573463" y="1260613"/>
            <a:ext cx="11045074" cy="433677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76" name="Straight Connector 75">
            <a:extLst>
              <a:ext uri="{FF2B5EF4-FFF2-40B4-BE49-F238E27FC236}">
                <a16:creationId xmlns:a16="http://schemas.microsoft.com/office/drawing/2014/main" id="{43DC83E2-F07D-5DB3-8C16-7C7ECB4570D6}"/>
              </a:ext>
            </a:extLst>
          </p:cNvPr>
          <p:cNvCxnSpPr>
            <a:cxnSpLocks/>
            <a:stCxn id="13" idx="2"/>
            <a:endCxn id="4" idx="0"/>
          </p:cNvCxnSpPr>
          <p:nvPr/>
        </p:nvCxnSpPr>
        <p:spPr>
          <a:xfrm flipH="1">
            <a:off x="4503720" y="3831561"/>
            <a:ext cx="43482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C3F43D9D-9AF0-CCAF-F0D3-11DCF9F1362C}"/>
              </a:ext>
            </a:extLst>
          </p:cNvPr>
          <p:cNvCxnSpPr>
            <a:cxnSpLocks/>
            <a:stCxn id="13" idx="2"/>
            <a:endCxn id="5" idx="0"/>
          </p:cNvCxnSpPr>
          <p:nvPr/>
        </p:nvCxnSpPr>
        <p:spPr>
          <a:xfrm flipH="1">
            <a:off x="5590770" y="3831561"/>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5558867-1A8B-7693-D299-62B28431C106}"/>
              </a:ext>
            </a:extLst>
          </p:cNvPr>
          <p:cNvCxnSpPr>
            <a:cxnSpLocks/>
            <a:stCxn id="13" idx="2"/>
            <a:endCxn id="6" idx="0"/>
          </p:cNvCxnSpPr>
          <p:nvPr/>
        </p:nvCxnSpPr>
        <p:spPr>
          <a:xfrm flipH="1">
            <a:off x="6677820" y="3831561"/>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EAFF962-3AE7-ACF2-ED52-0DCED2444DAB}"/>
              </a:ext>
            </a:extLst>
          </p:cNvPr>
          <p:cNvCxnSpPr>
            <a:cxnSpLocks/>
            <a:endCxn id="7" idx="0"/>
          </p:cNvCxnSpPr>
          <p:nvPr/>
        </p:nvCxnSpPr>
        <p:spPr>
          <a:xfrm flipH="1">
            <a:off x="7764870" y="3831561"/>
            <a:ext cx="1087049"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C60AA7E-6D0A-E3D4-7CB5-9437BDCF1DD6}"/>
              </a:ext>
            </a:extLst>
          </p:cNvPr>
          <p:cNvCxnSpPr>
            <a:cxnSpLocks/>
            <a:stCxn id="13" idx="2"/>
            <a:endCxn id="8" idx="0"/>
          </p:cNvCxnSpPr>
          <p:nvPr/>
        </p:nvCxnSpPr>
        <p:spPr>
          <a:xfrm>
            <a:off x="8851920" y="3831561"/>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80F9426D-3438-65CF-39CB-F9907EA78182}"/>
              </a:ext>
            </a:extLst>
          </p:cNvPr>
          <p:cNvCxnSpPr>
            <a:cxnSpLocks/>
            <a:stCxn id="11" idx="2"/>
            <a:endCxn id="4" idx="0"/>
          </p:cNvCxnSpPr>
          <p:nvPr/>
        </p:nvCxnSpPr>
        <p:spPr>
          <a:xfrm flipH="1">
            <a:off x="4503720" y="3831561"/>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B3AF7C0-153F-6585-4B30-38598789E66E}"/>
              </a:ext>
            </a:extLst>
          </p:cNvPr>
          <p:cNvCxnSpPr>
            <a:cxnSpLocks/>
            <a:stCxn id="11" idx="2"/>
            <a:endCxn id="5" idx="0"/>
          </p:cNvCxnSpPr>
          <p:nvPr/>
        </p:nvCxnSpPr>
        <p:spPr>
          <a:xfrm flipH="1">
            <a:off x="5590770" y="3831561"/>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6752145-22C9-0636-B60E-6661B74FD883}"/>
              </a:ext>
            </a:extLst>
          </p:cNvPr>
          <p:cNvCxnSpPr>
            <a:cxnSpLocks/>
            <a:stCxn id="11" idx="2"/>
            <a:endCxn id="6" idx="0"/>
          </p:cNvCxnSpPr>
          <p:nvPr/>
        </p:nvCxnSpPr>
        <p:spPr>
          <a:xfrm>
            <a:off x="6677820" y="3831561"/>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B1D6E2E-2A17-008F-1000-70797E28FB1D}"/>
              </a:ext>
            </a:extLst>
          </p:cNvPr>
          <p:cNvCxnSpPr>
            <a:cxnSpLocks/>
            <a:stCxn id="11" idx="2"/>
            <a:endCxn id="7" idx="0"/>
          </p:cNvCxnSpPr>
          <p:nvPr/>
        </p:nvCxnSpPr>
        <p:spPr>
          <a:xfrm>
            <a:off x="6677820" y="3831561"/>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DFAA05-C03B-C363-BFC4-BAE7238EBA81}"/>
              </a:ext>
            </a:extLst>
          </p:cNvPr>
          <p:cNvCxnSpPr>
            <a:cxnSpLocks/>
            <a:stCxn id="11" idx="2"/>
            <a:endCxn id="8" idx="0"/>
          </p:cNvCxnSpPr>
          <p:nvPr/>
        </p:nvCxnSpPr>
        <p:spPr>
          <a:xfrm>
            <a:off x="6677820" y="3831561"/>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D6411406-B153-8594-68E2-99D75F80EC06}"/>
              </a:ext>
            </a:extLst>
          </p:cNvPr>
          <p:cNvSpPr/>
          <p:nvPr/>
        </p:nvSpPr>
        <p:spPr>
          <a:xfrm>
            <a:off x="4191681" y="4583702"/>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sp>
        <p:nvSpPr>
          <p:cNvPr id="5" name="Oval 4">
            <a:extLst>
              <a:ext uri="{FF2B5EF4-FFF2-40B4-BE49-F238E27FC236}">
                <a16:creationId xmlns:a16="http://schemas.microsoft.com/office/drawing/2014/main" id="{81972E50-50E0-9B35-94AC-F9432366E4E5}"/>
              </a:ext>
            </a:extLst>
          </p:cNvPr>
          <p:cNvSpPr/>
          <p:nvPr/>
        </p:nvSpPr>
        <p:spPr>
          <a:xfrm>
            <a:off x="5278731" y="4583702"/>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helen</a:t>
            </a:r>
          </a:p>
        </p:txBody>
      </p:sp>
      <p:sp>
        <p:nvSpPr>
          <p:cNvPr id="6" name="Oval 5">
            <a:extLst>
              <a:ext uri="{FF2B5EF4-FFF2-40B4-BE49-F238E27FC236}">
                <a16:creationId xmlns:a16="http://schemas.microsoft.com/office/drawing/2014/main" id="{64BD210C-EE9B-7BC0-0DED-2F7F80246D9F}"/>
              </a:ext>
            </a:extLst>
          </p:cNvPr>
          <p:cNvSpPr/>
          <p:nvPr/>
        </p:nvSpPr>
        <p:spPr>
          <a:xfrm>
            <a:off x="6365781" y="4583702"/>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hilary</a:t>
            </a:r>
          </a:p>
        </p:txBody>
      </p:sp>
      <p:sp>
        <p:nvSpPr>
          <p:cNvPr id="7" name="Oval 6">
            <a:extLst>
              <a:ext uri="{FF2B5EF4-FFF2-40B4-BE49-F238E27FC236}">
                <a16:creationId xmlns:a16="http://schemas.microsoft.com/office/drawing/2014/main" id="{7BAEA3B1-D2A3-3985-02D8-5BAC0EDF8BF1}"/>
              </a:ext>
            </a:extLst>
          </p:cNvPr>
          <p:cNvSpPr/>
          <p:nvPr/>
        </p:nvSpPr>
        <p:spPr>
          <a:xfrm>
            <a:off x="7452831" y="4583702"/>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holly</a:t>
            </a:r>
          </a:p>
        </p:txBody>
      </p:sp>
      <p:sp>
        <p:nvSpPr>
          <p:cNvPr id="8" name="Oval 7">
            <a:extLst>
              <a:ext uri="{FF2B5EF4-FFF2-40B4-BE49-F238E27FC236}">
                <a16:creationId xmlns:a16="http://schemas.microsoft.com/office/drawing/2014/main" id="{6E6B7637-B61E-807C-9A15-6CD2B3116F8A}"/>
              </a:ext>
            </a:extLst>
          </p:cNvPr>
          <p:cNvSpPr/>
          <p:nvPr/>
        </p:nvSpPr>
        <p:spPr>
          <a:xfrm>
            <a:off x="8539881" y="4583702"/>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sp>
        <p:nvSpPr>
          <p:cNvPr id="9" name="Rectangle 8">
            <a:extLst>
              <a:ext uri="{FF2B5EF4-FFF2-40B4-BE49-F238E27FC236}">
                <a16:creationId xmlns:a16="http://schemas.microsoft.com/office/drawing/2014/main" id="{AC701B1A-54AF-6D93-7B57-58A5B6214C0F}"/>
              </a:ext>
            </a:extLst>
          </p:cNvPr>
          <p:cNvSpPr/>
          <p:nvPr/>
        </p:nvSpPr>
        <p:spPr>
          <a:xfrm>
            <a:off x="4191681" y="3207483"/>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sp>
        <p:nvSpPr>
          <p:cNvPr id="10" name="Rectangle 9">
            <a:extLst>
              <a:ext uri="{FF2B5EF4-FFF2-40B4-BE49-F238E27FC236}">
                <a16:creationId xmlns:a16="http://schemas.microsoft.com/office/drawing/2014/main" id="{50913BF0-C06A-DB3B-F101-AA4CDFD57311}"/>
              </a:ext>
            </a:extLst>
          </p:cNvPr>
          <p:cNvSpPr/>
          <p:nvPr/>
        </p:nvSpPr>
        <p:spPr>
          <a:xfrm>
            <a:off x="5278731" y="3207483"/>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Celia</a:t>
            </a:r>
          </a:p>
        </p:txBody>
      </p:sp>
      <p:sp>
        <p:nvSpPr>
          <p:cNvPr id="11" name="Rectangle 10">
            <a:extLst>
              <a:ext uri="{FF2B5EF4-FFF2-40B4-BE49-F238E27FC236}">
                <a16:creationId xmlns:a16="http://schemas.microsoft.com/office/drawing/2014/main" id="{02A38901-E281-F31E-D947-308228F7B232}"/>
              </a:ext>
            </a:extLst>
          </p:cNvPr>
          <p:cNvSpPr/>
          <p:nvPr/>
        </p:nvSpPr>
        <p:spPr>
          <a:xfrm>
            <a:off x="6365781" y="3207483"/>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Cindy</a:t>
            </a:r>
          </a:p>
        </p:txBody>
      </p:sp>
      <p:sp>
        <p:nvSpPr>
          <p:cNvPr id="12" name="Rectangle 11">
            <a:extLst>
              <a:ext uri="{FF2B5EF4-FFF2-40B4-BE49-F238E27FC236}">
                <a16:creationId xmlns:a16="http://schemas.microsoft.com/office/drawing/2014/main" id="{B242568C-4A5F-7FE6-60F0-E3940D69D56E}"/>
              </a:ext>
            </a:extLst>
          </p:cNvPr>
          <p:cNvSpPr/>
          <p:nvPr/>
        </p:nvSpPr>
        <p:spPr>
          <a:xfrm>
            <a:off x="7452831" y="3207483"/>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sp>
        <p:nvSpPr>
          <p:cNvPr id="13" name="Rectangle 12">
            <a:extLst>
              <a:ext uri="{FF2B5EF4-FFF2-40B4-BE49-F238E27FC236}">
                <a16:creationId xmlns:a16="http://schemas.microsoft.com/office/drawing/2014/main" id="{7F1C3558-BEB6-35AE-7204-8BFF43210652}"/>
              </a:ext>
            </a:extLst>
          </p:cNvPr>
          <p:cNvSpPr/>
          <p:nvPr/>
        </p:nvSpPr>
        <p:spPr>
          <a:xfrm>
            <a:off x="8539881" y="3207483"/>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Curtis</a:t>
            </a:r>
          </a:p>
        </p:txBody>
      </p:sp>
      <p:cxnSp>
        <p:nvCxnSpPr>
          <p:cNvPr id="30" name="Straight Connector 29">
            <a:extLst>
              <a:ext uri="{FF2B5EF4-FFF2-40B4-BE49-F238E27FC236}">
                <a16:creationId xmlns:a16="http://schemas.microsoft.com/office/drawing/2014/main" id="{93A9BAF2-1919-A712-EE1E-D8E91B16FF64}"/>
              </a:ext>
            </a:extLst>
          </p:cNvPr>
          <p:cNvCxnSpPr>
            <a:cxnSpLocks/>
            <a:stCxn id="10" idx="2"/>
            <a:endCxn id="4" idx="0"/>
          </p:cNvCxnSpPr>
          <p:nvPr/>
        </p:nvCxnSpPr>
        <p:spPr>
          <a:xfrm flipH="1">
            <a:off x="4503720" y="3831561"/>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2FDD7B5-23FD-B5C2-812A-2B03EB78DB36}"/>
              </a:ext>
            </a:extLst>
          </p:cNvPr>
          <p:cNvCxnSpPr>
            <a:cxnSpLocks/>
            <a:stCxn id="10" idx="2"/>
            <a:endCxn id="5" idx="0"/>
          </p:cNvCxnSpPr>
          <p:nvPr/>
        </p:nvCxnSpPr>
        <p:spPr>
          <a:xfrm>
            <a:off x="5590770" y="3831561"/>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8F045AD-50CB-3158-0BBE-6CA1AB0C57E1}"/>
              </a:ext>
            </a:extLst>
          </p:cNvPr>
          <p:cNvCxnSpPr>
            <a:cxnSpLocks/>
            <a:stCxn id="10" idx="2"/>
            <a:endCxn id="6" idx="0"/>
          </p:cNvCxnSpPr>
          <p:nvPr/>
        </p:nvCxnSpPr>
        <p:spPr>
          <a:xfrm>
            <a:off x="5590770" y="3831561"/>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C76F580-0193-EBB2-2722-C70C87D322F0}"/>
              </a:ext>
            </a:extLst>
          </p:cNvPr>
          <p:cNvCxnSpPr>
            <a:cxnSpLocks/>
            <a:stCxn id="10" idx="2"/>
            <a:endCxn id="7" idx="0"/>
          </p:cNvCxnSpPr>
          <p:nvPr/>
        </p:nvCxnSpPr>
        <p:spPr>
          <a:xfrm>
            <a:off x="5590770" y="3831561"/>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4084EC3-7B7F-52BC-C1B4-35C1A08A5D19}"/>
              </a:ext>
            </a:extLst>
          </p:cNvPr>
          <p:cNvCxnSpPr>
            <a:cxnSpLocks/>
            <a:stCxn id="10" idx="2"/>
            <a:endCxn id="8" idx="0"/>
          </p:cNvCxnSpPr>
          <p:nvPr/>
        </p:nvCxnSpPr>
        <p:spPr>
          <a:xfrm>
            <a:off x="5590770" y="3831561"/>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07DD3CB-7EAB-49B6-3908-419B91098078}"/>
              </a:ext>
            </a:extLst>
          </p:cNvPr>
          <p:cNvCxnSpPr>
            <a:cxnSpLocks/>
            <a:stCxn id="12" idx="2"/>
            <a:endCxn id="6" idx="0"/>
          </p:cNvCxnSpPr>
          <p:nvPr/>
        </p:nvCxnSpPr>
        <p:spPr>
          <a:xfrm flipH="1">
            <a:off x="6677820" y="3831561"/>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B0D7F5D-876A-216D-CA90-604378E3A3AD}"/>
              </a:ext>
            </a:extLst>
          </p:cNvPr>
          <p:cNvCxnSpPr>
            <a:cxnSpLocks/>
            <a:stCxn id="12" idx="2"/>
            <a:endCxn id="5" idx="0"/>
          </p:cNvCxnSpPr>
          <p:nvPr/>
        </p:nvCxnSpPr>
        <p:spPr>
          <a:xfrm flipH="1">
            <a:off x="5590770" y="3831561"/>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A3C3DF4-8387-BB31-96D6-594720D3A0A0}"/>
              </a:ext>
            </a:extLst>
          </p:cNvPr>
          <p:cNvCxnSpPr>
            <a:cxnSpLocks/>
            <a:stCxn id="12" idx="2"/>
            <a:endCxn id="4" idx="0"/>
          </p:cNvCxnSpPr>
          <p:nvPr/>
        </p:nvCxnSpPr>
        <p:spPr>
          <a:xfrm flipH="1">
            <a:off x="4503720" y="3831561"/>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C01E7B-28AD-3044-0274-27AF9900A665}"/>
              </a:ext>
            </a:extLst>
          </p:cNvPr>
          <p:cNvCxnSpPr>
            <a:cxnSpLocks/>
            <a:stCxn id="12" idx="2"/>
            <a:endCxn id="7" idx="0"/>
          </p:cNvCxnSpPr>
          <p:nvPr/>
        </p:nvCxnSpPr>
        <p:spPr>
          <a:xfrm>
            <a:off x="7764870" y="3831561"/>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1DE7C1-3237-B850-132B-8E46A7397415}"/>
              </a:ext>
            </a:extLst>
          </p:cNvPr>
          <p:cNvCxnSpPr>
            <a:cxnSpLocks/>
            <a:stCxn id="12" idx="2"/>
            <a:endCxn id="8" idx="0"/>
          </p:cNvCxnSpPr>
          <p:nvPr/>
        </p:nvCxnSpPr>
        <p:spPr>
          <a:xfrm>
            <a:off x="7764870" y="3831561"/>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1B9F2B-276A-A9DA-9FE7-088EBD55CF94}"/>
              </a:ext>
            </a:extLst>
          </p:cNvPr>
          <p:cNvCxnSpPr>
            <a:stCxn id="9" idx="2"/>
            <a:endCxn id="4" idx="0"/>
          </p:cNvCxnSpPr>
          <p:nvPr/>
        </p:nvCxnSpPr>
        <p:spPr>
          <a:xfrm>
            <a:off x="4503720" y="3831561"/>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31CFF12-75B7-32E7-0F9E-2114EE9983F1}"/>
              </a:ext>
            </a:extLst>
          </p:cNvPr>
          <p:cNvCxnSpPr>
            <a:cxnSpLocks/>
            <a:stCxn id="9" idx="2"/>
            <a:endCxn id="6" idx="0"/>
          </p:cNvCxnSpPr>
          <p:nvPr/>
        </p:nvCxnSpPr>
        <p:spPr>
          <a:xfrm>
            <a:off x="4503720" y="3831561"/>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2B7F437-BBAA-D4B8-AA4E-F6122BDA919A}"/>
              </a:ext>
            </a:extLst>
          </p:cNvPr>
          <p:cNvCxnSpPr>
            <a:cxnSpLocks/>
            <a:stCxn id="9" idx="2"/>
            <a:endCxn id="7" idx="0"/>
          </p:cNvCxnSpPr>
          <p:nvPr/>
        </p:nvCxnSpPr>
        <p:spPr>
          <a:xfrm>
            <a:off x="4503720" y="3831561"/>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B11E97-B38A-5620-6203-470BB71319F5}"/>
              </a:ext>
            </a:extLst>
          </p:cNvPr>
          <p:cNvCxnSpPr>
            <a:cxnSpLocks/>
            <a:stCxn id="9" idx="2"/>
            <a:endCxn id="8" idx="0"/>
          </p:cNvCxnSpPr>
          <p:nvPr/>
        </p:nvCxnSpPr>
        <p:spPr>
          <a:xfrm>
            <a:off x="4503720" y="3831561"/>
            <a:ext cx="43482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C41217A-7C6F-EF1C-1032-CD4669BFEA58}"/>
              </a:ext>
            </a:extLst>
          </p:cNvPr>
          <p:cNvCxnSpPr>
            <a:cxnSpLocks/>
            <a:stCxn id="9" idx="2"/>
            <a:endCxn id="5" idx="0"/>
          </p:cNvCxnSpPr>
          <p:nvPr/>
        </p:nvCxnSpPr>
        <p:spPr>
          <a:xfrm>
            <a:off x="4503720" y="3831561"/>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BA77D27-FB9A-C6A8-829E-2CD88D8CED45}"/>
              </a:ext>
            </a:extLst>
          </p:cNvPr>
          <p:cNvCxnSpPr>
            <a:cxnSpLocks/>
            <a:stCxn id="110" idx="3"/>
            <a:endCxn id="9" idx="0"/>
          </p:cNvCxnSpPr>
          <p:nvPr/>
        </p:nvCxnSpPr>
        <p:spPr>
          <a:xfrm flipH="1">
            <a:off x="4503720" y="2468073"/>
            <a:ext cx="4896" cy="7394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0B627380-6C89-4873-43C0-DA0EE35C7434}"/>
              </a:ext>
            </a:extLst>
          </p:cNvPr>
          <p:cNvCxnSpPr>
            <a:cxnSpLocks/>
            <a:stCxn id="113" idx="3"/>
            <a:endCxn id="12" idx="0"/>
          </p:cNvCxnSpPr>
          <p:nvPr/>
        </p:nvCxnSpPr>
        <p:spPr>
          <a:xfrm>
            <a:off x="7759974" y="2468077"/>
            <a:ext cx="4896" cy="73940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21E26FA1-8BF0-E7D7-3797-05F09E23F5A9}"/>
              </a:ext>
            </a:extLst>
          </p:cNvPr>
          <p:cNvCxnSpPr>
            <a:cxnSpLocks/>
          </p:cNvCxnSpPr>
          <p:nvPr/>
        </p:nvCxnSpPr>
        <p:spPr>
          <a:xfrm>
            <a:off x="4503720" y="1575317"/>
            <a:ext cx="3256254"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379AC260-C091-E264-8F62-39D5F1B996A7}"/>
              </a:ext>
            </a:extLst>
          </p:cNvPr>
          <p:cNvSpPr/>
          <p:nvPr/>
        </p:nvSpPr>
        <p:spPr>
          <a:xfrm>
            <a:off x="2712039" y="3207483"/>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Clients</a:t>
            </a:r>
          </a:p>
          <a:p>
            <a:r>
              <a:rPr lang="en-US" sz="1000" dirty="0">
                <a:solidFill>
                  <a:schemeClr val="tx1"/>
                </a:solidFill>
                <a:latin typeface="Avenir Book" panose="02000503020000020003" pitchFamily="2" charset="0"/>
              </a:rPr>
              <a:t>(KMEs)</a:t>
            </a:r>
          </a:p>
        </p:txBody>
      </p:sp>
      <p:sp>
        <p:nvSpPr>
          <p:cNvPr id="102" name="Rectangle 101">
            <a:extLst>
              <a:ext uri="{FF2B5EF4-FFF2-40B4-BE49-F238E27FC236}">
                <a16:creationId xmlns:a16="http://schemas.microsoft.com/office/drawing/2014/main" id="{A15FC3A3-8835-A64F-D72D-B8EA4116F10F}"/>
              </a:ext>
            </a:extLst>
          </p:cNvPr>
          <p:cNvSpPr/>
          <p:nvPr/>
        </p:nvSpPr>
        <p:spPr>
          <a:xfrm>
            <a:off x="2712039" y="4583702"/>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Hubs</a:t>
            </a:r>
          </a:p>
        </p:txBody>
      </p:sp>
      <p:sp>
        <p:nvSpPr>
          <p:cNvPr id="103" name="Rectangle 102">
            <a:extLst>
              <a:ext uri="{FF2B5EF4-FFF2-40B4-BE49-F238E27FC236}">
                <a16:creationId xmlns:a16="http://schemas.microsoft.com/office/drawing/2014/main" id="{5ECFFA34-FE1A-33B7-D845-E239BE67624C}"/>
              </a:ext>
            </a:extLst>
          </p:cNvPr>
          <p:cNvSpPr/>
          <p:nvPr/>
        </p:nvSpPr>
        <p:spPr>
          <a:xfrm>
            <a:off x="2712038" y="1831264"/>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Encryptors</a:t>
            </a:r>
          </a:p>
          <a:p>
            <a:r>
              <a:rPr lang="en-US" sz="1000" dirty="0">
                <a:solidFill>
                  <a:schemeClr val="tx1"/>
                </a:solidFill>
                <a:latin typeface="Avenir Book" panose="02000503020000020003" pitchFamily="2" charset="0"/>
              </a:rPr>
              <a:t>(SAEs)</a:t>
            </a:r>
          </a:p>
        </p:txBody>
      </p:sp>
      <p:sp>
        <p:nvSpPr>
          <p:cNvPr id="106" name="Rectangle 105">
            <a:extLst>
              <a:ext uri="{FF2B5EF4-FFF2-40B4-BE49-F238E27FC236}">
                <a16:creationId xmlns:a16="http://schemas.microsoft.com/office/drawing/2014/main" id="{2A7CA535-F151-24CF-DF20-745704227C15}"/>
              </a:ext>
            </a:extLst>
          </p:cNvPr>
          <p:cNvSpPr/>
          <p:nvPr/>
        </p:nvSpPr>
        <p:spPr>
          <a:xfrm>
            <a:off x="3402869" y="2505837"/>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Key delivery</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interface</a:t>
            </a:r>
          </a:p>
        </p:txBody>
      </p:sp>
      <p:sp>
        <p:nvSpPr>
          <p:cNvPr id="107" name="Rectangle 106">
            <a:extLst>
              <a:ext uri="{FF2B5EF4-FFF2-40B4-BE49-F238E27FC236}">
                <a16:creationId xmlns:a16="http://schemas.microsoft.com/office/drawing/2014/main" id="{0823F9E7-889D-CF03-D951-3CBFF3031FCC}"/>
              </a:ext>
            </a:extLst>
          </p:cNvPr>
          <p:cNvSpPr/>
          <p:nvPr/>
        </p:nvSpPr>
        <p:spPr>
          <a:xfrm>
            <a:off x="3396299" y="3882056"/>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DSKE interface</a:t>
            </a:r>
          </a:p>
        </p:txBody>
      </p:sp>
      <p:sp>
        <p:nvSpPr>
          <p:cNvPr id="108" name="Rectangle 107">
            <a:extLst>
              <a:ext uri="{FF2B5EF4-FFF2-40B4-BE49-F238E27FC236}">
                <a16:creationId xmlns:a16="http://schemas.microsoft.com/office/drawing/2014/main" id="{277D2B01-9058-C1BE-7ACF-5113B5DC62BC}"/>
              </a:ext>
            </a:extLst>
          </p:cNvPr>
          <p:cNvSpPr/>
          <p:nvPr/>
        </p:nvSpPr>
        <p:spPr>
          <a:xfrm>
            <a:off x="5483977" y="1362697"/>
            <a:ext cx="1534102" cy="262505"/>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Encrypted connection</a:t>
            </a:r>
          </a:p>
        </p:txBody>
      </p:sp>
      <p:sp>
        <p:nvSpPr>
          <p:cNvPr id="110" name="Regular Pentagon 109">
            <a:extLst>
              <a:ext uri="{FF2B5EF4-FFF2-40B4-BE49-F238E27FC236}">
                <a16:creationId xmlns:a16="http://schemas.microsoft.com/office/drawing/2014/main" id="{74172523-9BC3-49BA-B810-2CB0350B638E}"/>
              </a:ext>
            </a:extLst>
          </p:cNvPr>
          <p:cNvSpPr/>
          <p:nvPr/>
        </p:nvSpPr>
        <p:spPr>
          <a:xfrm>
            <a:off x="4196578" y="1843995"/>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sam</a:t>
            </a:r>
          </a:p>
        </p:txBody>
      </p:sp>
      <p:sp>
        <p:nvSpPr>
          <p:cNvPr id="113" name="Regular Pentagon 112">
            <a:extLst>
              <a:ext uri="{FF2B5EF4-FFF2-40B4-BE49-F238E27FC236}">
                <a16:creationId xmlns:a16="http://schemas.microsoft.com/office/drawing/2014/main" id="{A9AADCF3-1352-9AEB-CB46-C8D8E4725029}"/>
              </a:ext>
            </a:extLst>
          </p:cNvPr>
          <p:cNvSpPr/>
          <p:nvPr/>
        </p:nvSpPr>
        <p:spPr>
          <a:xfrm>
            <a:off x="7447936" y="1843999"/>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sofia</a:t>
            </a:r>
          </a:p>
        </p:txBody>
      </p:sp>
      <p:cxnSp>
        <p:nvCxnSpPr>
          <p:cNvPr id="2" name="Straight Connector 1">
            <a:extLst>
              <a:ext uri="{FF2B5EF4-FFF2-40B4-BE49-F238E27FC236}">
                <a16:creationId xmlns:a16="http://schemas.microsoft.com/office/drawing/2014/main" id="{3097EC8A-A20C-8760-2C44-25CE9CC96309}"/>
              </a:ext>
            </a:extLst>
          </p:cNvPr>
          <p:cNvCxnSpPr>
            <a:cxnSpLocks/>
          </p:cNvCxnSpPr>
          <p:nvPr/>
        </p:nvCxnSpPr>
        <p:spPr>
          <a:xfrm>
            <a:off x="4503720" y="1569673"/>
            <a:ext cx="0" cy="274322"/>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587CB9D-147E-CB9E-6DF4-659D9BE7D242}"/>
              </a:ext>
            </a:extLst>
          </p:cNvPr>
          <p:cNvCxnSpPr>
            <a:cxnSpLocks/>
          </p:cNvCxnSpPr>
          <p:nvPr/>
        </p:nvCxnSpPr>
        <p:spPr>
          <a:xfrm>
            <a:off x="7759974" y="1575317"/>
            <a:ext cx="0" cy="274322"/>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9922FB3-D647-9FE1-FDD1-6DDBE82B2DF6}"/>
              </a:ext>
            </a:extLst>
          </p:cNvPr>
          <p:cNvCxnSpPr>
            <a:cxnSpLocks/>
            <a:stCxn id="19" idx="3"/>
          </p:cNvCxnSpPr>
          <p:nvPr/>
        </p:nvCxnSpPr>
        <p:spPr>
          <a:xfrm flipH="1">
            <a:off x="5580978" y="2468073"/>
            <a:ext cx="4896" cy="739410"/>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gular Pentagon 18">
            <a:extLst>
              <a:ext uri="{FF2B5EF4-FFF2-40B4-BE49-F238E27FC236}">
                <a16:creationId xmlns:a16="http://schemas.microsoft.com/office/drawing/2014/main" id="{96DB188F-FDBA-ED49-3A18-E709E422EA9B}"/>
              </a:ext>
            </a:extLst>
          </p:cNvPr>
          <p:cNvSpPr/>
          <p:nvPr/>
        </p:nvSpPr>
        <p:spPr>
          <a:xfrm>
            <a:off x="5273836" y="1843995"/>
            <a:ext cx="624076" cy="624078"/>
          </a:xfrm>
          <a:prstGeom prst="pentagon">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bg1">
                    <a:lumMod val="85000"/>
                  </a:schemeClr>
                </a:solidFill>
                <a:latin typeface="Avenir Book" panose="02000503020000020003" pitchFamily="2" charset="0"/>
              </a:rPr>
              <a:t>serena</a:t>
            </a:r>
          </a:p>
        </p:txBody>
      </p:sp>
      <p:cxnSp>
        <p:nvCxnSpPr>
          <p:cNvPr id="20" name="Straight Connector 19">
            <a:extLst>
              <a:ext uri="{FF2B5EF4-FFF2-40B4-BE49-F238E27FC236}">
                <a16:creationId xmlns:a16="http://schemas.microsoft.com/office/drawing/2014/main" id="{F374C326-0638-1513-4A9B-79E9CF2D0942}"/>
              </a:ext>
            </a:extLst>
          </p:cNvPr>
          <p:cNvCxnSpPr>
            <a:cxnSpLocks/>
            <a:stCxn id="22" idx="3"/>
            <a:endCxn id="13" idx="0"/>
          </p:cNvCxnSpPr>
          <p:nvPr/>
        </p:nvCxnSpPr>
        <p:spPr>
          <a:xfrm>
            <a:off x="8516559" y="2468073"/>
            <a:ext cx="335361" cy="739410"/>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gular Pentagon 21">
            <a:extLst>
              <a:ext uri="{FF2B5EF4-FFF2-40B4-BE49-F238E27FC236}">
                <a16:creationId xmlns:a16="http://schemas.microsoft.com/office/drawing/2014/main" id="{F084301F-EEA3-A4FE-F6C2-7E6DAC02B356}"/>
              </a:ext>
            </a:extLst>
          </p:cNvPr>
          <p:cNvSpPr/>
          <p:nvPr/>
        </p:nvSpPr>
        <p:spPr>
          <a:xfrm>
            <a:off x="8204521" y="1843995"/>
            <a:ext cx="624076" cy="624078"/>
          </a:xfrm>
          <a:prstGeom prst="pentagon">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bg1">
                    <a:lumMod val="85000"/>
                  </a:schemeClr>
                </a:solidFill>
                <a:latin typeface="Avenir Book" panose="02000503020000020003" pitchFamily="2" charset="0"/>
              </a:rPr>
              <a:t>sunny</a:t>
            </a:r>
          </a:p>
        </p:txBody>
      </p:sp>
      <p:cxnSp>
        <p:nvCxnSpPr>
          <p:cNvPr id="23" name="Straight Connector 22">
            <a:extLst>
              <a:ext uri="{FF2B5EF4-FFF2-40B4-BE49-F238E27FC236}">
                <a16:creationId xmlns:a16="http://schemas.microsoft.com/office/drawing/2014/main" id="{42DA6DF2-F958-AD28-CE06-46B3CD265B22}"/>
              </a:ext>
            </a:extLst>
          </p:cNvPr>
          <p:cNvCxnSpPr>
            <a:cxnSpLocks/>
            <a:stCxn id="25" idx="3"/>
            <a:endCxn id="13" idx="0"/>
          </p:cNvCxnSpPr>
          <p:nvPr/>
        </p:nvCxnSpPr>
        <p:spPr>
          <a:xfrm flipH="1">
            <a:off x="8851920" y="2471364"/>
            <a:ext cx="340259" cy="736119"/>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gular Pentagon 24">
            <a:extLst>
              <a:ext uri="{FF2B5EF4-FFF2-40B4-BE49-F238E27FC236}">
                <a16:creationId xmlns:a16="http://schemas.microsoft.com/office/drawing/2014/main" id="{98E41C2E-A0F7-7BFE-BC2A-1DA7BB38B9B2}"/>
              </a:ext>
            </a:extLst>
          </p:cNvPr>
          <p:cNvSpPr/>
          <p:nvPr/>
        </p:nvSpPr>
        <p:spPr>
          <a:xfrm>
            <a:off x="8880141" y="1847286"/>
            <a:ext cx="624076" cy="624078"/>
          </a:xfrm>
          <a:prstGeom prst="pentagon">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dirty="0">
                <a:solidFill>
                  <a:schemeClr val="bg1">
                    <a:lumMod val="85000"/>
                  </a:schemeClr>
                </a:solidFill>
                <a:latin typeface="Avenir Book" panose="02000503020000020003" pitchFamily="2" charset="0"/>
              </a:rPr>
              <a:t>susan</a:t>
            </a:r>
          </a:p>
        </p:txBody>
      </p:sp>
    </p:spTree>
    <p:extLst>
      <p:ext uri="{BB962C8B-B14F-4D97-AF65-F5344CB8AC3E}">
        <p14:creationId xmlns:p14="http://schemas.microsoft.com/office/powerpoint/2010/main" val="86575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28C2017E-B403-E6DD-41F0-9F36EB3E9B9F}"/>
              </a:ext>
            </a:extLst>
          </p:cNvPr>
          <p:cNvSpPr/>
          <p:nvPr/>
        </p:nvSpPr>
        <p:spPr>
          <a:xfrm>
            <a:off x="7019289" y="3389067"/>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1" name="Rectangle 130">
            <a:extLst>
              <a:ext uri="{FF2B5EF4-FFF2-40B4-BE49-F238E27FC236}">
                <a16:creationId xmlns:a16="http://schemas.microsoft.com/office/drawing/2014/main" id="{B263A126-9AEF-48E6-40C3-54279A243DFB}"/>
              </a:ext>
            </a:extLst>
          </p:cNvPr>
          <p:cNvSpPr/>
          <p:nvPr/>
        </p:nvSpPr>
        <p:spPr>
          <a:xfrm>
            <a:off x="7019290" y="1017280"/>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B7C4499-4A95-1500-E337-E7AAEBDD8242}"/>
              </a:ext>
            </a:extLst>
          </p:cNvPr>
          <p:cNvSpPr/>
          <p:nvPr/>
        </p:nvSpPr>
        <p:spPr>
          <a:xfrm>
            <a:off x="1835635"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F4265B76-19ED-78F9-D69B-140F759F2E9C}"/>
              </a:ext>
            </a:extLst>
          </p:cNvPr>
          <p:cNvGrpSpPr/>
          <p:nvPr/>
        </p:nvGrpSpPr>
        <p:grpSpPr>
          <a:xfrm>
            <a:off x="3575236" y="1304832"/>
            <a:ext cx="2397781" cy="1296190"/>
            <a:chOff x="2406890" y="2339567"/>
            <a:chExt cx="2397781" cy="1296190"/>
          </a:xfrm>
        </p:grpSpPr>
        <p:sp>
          <p:nvSpPr>
            <p:cNvPr id="3" name="Rectangle 2">
              <a:extLst>
                <a:ext uri="{FF2B5EF4-FFF2-40B4-BE49-F238E27FC236}">
                  <a16:creationId xmlns:a16="http://schemas.microsoft.com/office/drawing/2014/main" id="{4EC42CDE-E1B4-A465-467B-8FBAE1B0ECCA}"/>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4581A790-E170-B6D7-33D0-4CFFBB82F13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FF1E2E19-6DC5-C36C-6D34-3227AE5F1578}"/>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F5907E38-8642-6DE9-E4FE-49FF39E85F5E}"/>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1E91E3FE-F2C5-DA90-DA5A-110077B68B40}"/>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07730692-8DB5-5806-A3D8-B423CD916FA8}"/>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B479B3E9-FCD1-E0B3-3910-DC69FF3756EB}"/>
                </a:ext>
              </a:extLst>
            </p:cNvPr>
            <p:cNvCxnSpPr>
              <a:cxnSpLocks/>
              <a:stCxn id="14" idx="2"/>
              <a:endCxn id="8"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574016F-33CF-5895-B4D0-AA4A321242F4}"/>
              </a:ext>
            </a:extLst>
          </p:cNvPr>
          <p:cNvGrpSpPr/>
          <p:nvPr/>
        </p:nvGrpSpPr>
        <p:grpSpPr>
          <a:xfrm>
            <a:off x="2066900" y="2656255"/>
            <a:ext cx="1074119" cy="872295"/>
            <a:chOff x="1040439" y="3297868"/>
            <a:chExt cx="1074119" cy="872295"/>
          </a:xfrm>
        </p:grpSpPr>
        <p:sp>
          <p:nvSpPr>
            <p:cNvPr id="2" name="Rectangle 1">
              <a:extLst>
                <a:ext uri="{FF2B5EF4-FFF2-40B4-BE49-F238E27FC236}">
                  <a16:creationId xmlns:a16="http://schemas.microsoft.com/office/drawing/2014/main" id="{36EE1753-FE20-7840-E652-402878E52EBF}"/>
                </a:ext>
              </a:extLst>
            </p:cNvPr>
            <p:cNvSpPr/>
            <p:nvPr/>
          </p:nvSpPr>
          <p:spPr>
            <a:xfrm>
              <a:off x="1040439" y="379339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18" name="Straight Connector 17">
              <a:extLst>
                <a:ext uri="{FF2B5EF4-FFF2-40B4-BE49-F238E27FC236}">
                  <a16:creationId xmlns:a16="http://schemas.microsoft.com/office/drawing/2014/main" id="{5E1B8B2B-8C7D-2782-9E21-1482F8391654}"/>
                </a:ext>
              </a:extLst>
            </p:cNvPr>
            <p:cNvCxnSpPr>
              <a:cxnSpLocks/>
              <a:stCxn id="23" idx="2"/>
              <a:endCxn id="2" idx="0"/>
            </p:cNvCxnSpPr>
            <p:nvPr/>
          </p:nvCxnSpPr>
          <p:spPr>
            <a:xfrm flipH="1">
              <a:off x="1577499" y="3603073"/>
              <a:ext cx="1701" cy="19032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5C50112C-C635-0A90-D5EA-A9D3246DD833}"/>
                </a:ext>
              </a:extLst>
            </p:cNvPr>
            <p:cNvSpPr/>
            <p:nvPr/>
          </p:nvSpPr>
          <p:spPr>
            <a:xfrm>
              <a:off x="1297661" y="3297868"/>
              <a:ext cx="563078" cy="305205"/>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grpSp>
      <p:grpSp>
        <p:nvGrpSpPr>
          <p:cNvPr id="26" name="Group 25">
            <a:extLst>
              <a:ext uri="{FF2B5EF4-FFF2-40B4-BE49-F238E27FC236}">
                <a16:creationId xmlns:a16="http://schemas.microsoft.com/office/drawing/2014/main" id="{DA383996-1BC8-C69B-3399-258ABAA205B3}"/>
              </a:ext>
            </a:extLst>
          </p:cNvPr>
          <p:cNvGrpSpPr/>
          <p:nvPr/>
        </p:nvGrpSpPr>
        <p:grpSpPr>
          <a:xfrm>
            <a:off x="3575236" y="3647967"/>
            <a:ext cx="2397781" cy="1296190"/>
            <a:chOff x="2406890" y="2339567"/>
            <a:chExt cx="2397781" cy="1296190"/>
          </a:xfrm>
        </p:grpSpPr>
        <p:sp>
          <p:nvSpPr>
            <p:cNvPr id="27" name="Rectangle 26">
              <a:extLst>
                <a:ext uri="{FF2B5EF4-FFF2-40B4-BE49-F238E27FC236}">
                  <a16:creationId xmlns:a16="http://schemas.microsoft.com/office/drawing/2014/main" id="{A38B1EB3-6853-0744-7BF2-6F36948715C5}"/>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8" name="Rectangle 27">
              <a:extLst>
                <a:ext uri="{FF2B5EF4-FFF2-40B4-BE49-F238E27FC236}">
                  <a16:creationId xmlns:a16="http://schemas.microsoft.com/office/drawing/2014/main" id="{AA70BB20-2299-F641-9356-7613C3B537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9" name="Rectangle 28">
              <a:extLst>
                <a:ext uri="{FF2B5EF4-FFF2-40B4-BE49-F238E27FC236}">
                  <a16:creationId xmlns:a16="http://schemas.microsoft.com/office/drawing/2014/main" id="{6B71F394-36BC-D96B-1506-0DD344DF55CC}"/>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endParaRPr lang="en-US" sz="1000" dirty="0">
                <a:solidFill>
                  <a:schemeClr val="tx1"/>
                </a:solidFill>
                <a:latin typeface="Avenir Book" panose="02000503020000020003" pitchFamily="2" charset="0"/>
              </a:endParaRPr>
            </a:p>
          </p:txBody>
        </p:sp>
        <p:cxnSp>
          <p:nvCxnSpPr>
            <p:cNvPr id="30" name="Straight Connector 29">
              <a:extLst>
                <a:ext uri="{FF2B5EF4-FFF2-40B4-BE49-F238E27FC236}">
                  <a16:creationId xmlns:a16="http://schemas.microsoft.com/office/drawing/2014/main" id="{166FE670-63D4-322E-ED23-7B3C595838D3}"/>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99EB91D-DE51-E7F8-1CDB-A2038CCD2CFB}"/>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XOR</a:t>
              </a:r>
            </a:p>
          </p:txBody>
        </p:sp>
        <p:sp>
          <p:nvSpPr>
            <p:cNvPr id="32" name="Can 31">
              <a:extLst>
                <a:ext uri="{FF2B5EF4-FFF2-40B4-BE49-F238E27FC236}">
                  <a16:creationId xmlns:a16="http://schemas.microsoft.com/office/drawing/2014/main" id="{D7D3DC11-7BCB-7FFC-CDD9-D33D318CBE4B}"/>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33" name="Straight Connector 32">
              <a:extLst>
                <a:ext uri="{FF2B5EF4-FFF2-40B4-BE49-F238E27FC236}">
                  <a16:creationId xmlns:a16="http://schemas.microsoft.com/office/drawing/2014/main" id="{4F94D7DF-8CD4-DB4E-3F75-B02AA51972A1}"/>
                </a:ext>
              </a:extLst>
            </p:cNvPr>
            <p:cNvCxnSpPr>
              <a:cxnSpLocks/>
              <a:stCxn id="32" idx="2"/>
              <a:endCxn id="29"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1E87882A-5CDC-2D2C-0A17-8CF253DE6E3F}"/>
              </a:ext>
            </a:extLst>
          </p:cNvPr>
          <p:cNvCxnSpPr>
            <a:cxnSpLocks/>
            <a:endCxn id="3" idx="1"/>
          </p:cNvCxnSpPr>
          <p:nvPr/>
        </p:nvCxnSpPr>
        <p:spPr>
          <a:xfrm>
            <a:off x="3639740" y="1493215"/>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AEFBC999-0D4C-FEE7-C04F-211DA26A7056}"/>
              </a:ext>
            </a:extLst>
          </p:cNvPr>
          <p:cNvSpPr/>
          <p:nvPr/>
        </p:nvSpPr>
        <p:spPr>
          <a:xfrm>
            <a:off x="3303923" y="305113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644062A1-3BB9-12E2-DDC1-6CEA8C4B9B41}"/>
              </a:ext>
            </a:extLst>
          </p:cNvPr>
          <p:cNvCxnSpPr>
            <a:cxnSpLocks/>
            <a:endCxn id="40" idx="0"/>
          </p:cNvCxnSpPr>
          <p:nvPr/>
        </p:nvCxnSpPr>
        <p:spPr>
          <a:xfrm>
            <a:off x="3643329" y="1493215"/>
            <a:ext cx="0" cy="1557919"/>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8D009C7-E62D-1716-128C-7195C3502601}"/>
              </a:ext>
            </a:extLst>
          </p:cNvPr>
          <p:cNvCxnSpPr>
            <a:cxnSpLocks/>
            <a:stCxn id="2" idx="3"/>
            <a:endCxn id="40" idx="1"/>
          </p:cNvCxnSpPr>
          <p:nvPr/>
        </p:nvCxnSpPr>
        <p:spPr>
          <a:xfrm>
            <a:off x="3141019" y="3340167"/>
            <a:ext cx="16290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CE64EA-6A6B-2BD4-94E8-66313021182A}"/>
              </a:ext>
            </a:extLst>
          </p:cNvPr>
          <p:cNvCxnSpPr>
            <a:cxnSpLocks/>
            <a:stCxn id="40" idx="2"/>
          </p:cNvCxnSpPr>
          <p:nvPr/>
        </p:nvCxnSpPr>
        <p:spPr>
          <a:xfrm>
            <a:off x="3643329" y="3629199"/>
            <a:ext cx="0" cy="233895"/>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87D75C7-252B-A81E-945F-40D83C01ACDC}"/>
              </a:ext>
            </a:extLst>
          </p:cNvPr>
          <p:cNvCxnSpPr>
            <a:cxnSpLocks/>
          </p:cNvCxnSpPr>
          <p:nvPr/>
        </p:nvCxnSpPr>
        <p:spPr>
          <a:xfrm>
            <a:off x="3639740" y="3857410"/>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285D7A99-24E6-4A84-7E3C-62A25BC8B229}"/>
              </a:ext>
            </a:extLst>
          </p:cNvPr>
          <p:cNvGrpSpPr/>
          <p:nvPr/>
        </p:nvGrpSpPr>
        <p:grpSpPr>
          <a:xfrm>
            <a:off x="7761763" y="1599418"/>
            <a:ext cx="2304521" cy="1482794"/>
            <a:chOff x="2126973" y="2634153"/>
            <a:chExt cx="2304521" cy="1482794"/>
          </a:xfrm>
        </p:grpSpPr>
        <p:sp>
          <p:nvSpPr>
            <p:cNvPr id="86" name="Rectangle 85">
              <a:extLst>
                <a:ext uri="{FF2B5EF4-FFF2-40B4-BE49-F238E27FC236}">
                  <a16:creationId xmlns:a16="http://schemas.microsoft.com/office/drawing/2014/main" id="{AB2D90C3-E6FA-658D-20CB-C22C18EC7CEE}"/>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416EA132-F407-E2A5-9E9D-6060DED9C60B}"/>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AA26BEEF-1B73-3D98-0F85-BBC3FEC4EAC0}"/>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9BCD2357-E0A2-FB3C-CC05-833E74B6783D}"/>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10ADD088-CAEC-B0F7-AB56-4A5D39A5EABA}"/>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8A62180D-C5AD-0F83-1561-6051153F21D3}"/>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633F8E2B-35CA-5B30-407F-180675EE2442}"/>
                </a:ext>
              </a:extLst>
            </p:cNvPr>
            <p:cNvCxnSpPr>
              <a:cxnSpLocks/>
              <a:stCxn id="91" idx="4"/>
              <a:endCxn id="88"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B06E6272-02CE-5077-B233-6F2BFABAA27F}"/>
              </a:ext>
            </a:extLst>
          </p:cNvPr>
          <p:cNvCxnSpPr>
            <a:cxnSpLocks/>
            <a:stCxn id="91" idx="2"/>
            <a:endCxn id="14" idx="4"/>
          </p:cNvCxnSpPr>
          <p:nvPr/>
        </p:nvCxnSpPr>
        <p:spPr>
          <a:xfrm flipH="1">
            <a:off x="5973017" y="191802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FF65106-FF29-A3BB-9B88-443B2B1BE35E}"/>
              </a:ext>
            </a:extLst>
          </p:cNvPr>
          <p:cNvCxnSpPr>
            <a:cxnSpLocks/>
            <a:stCxn id="7" idx="3"/>
            <a:endCxn id="87" idx="1"/>
          </p:cNvCxnSpPr>
          <p:nvPr/>
        </p:nvCxnSpPr>
        <p:spPr>
          <a:xfrm>
            <a:off x="5177637" y="2412639"/>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8ECF8C72-5966-D4E9-CB8A-255F7DAA3937}"/>
              </a:ext>
            </a:extLst>
          </p:cNvPr>
          <p:cNvCxnSpPr>
            <a:cxnSpLocks/>
          </p:cNvCxnSpPr>
          <p:nvPr/>
        </p:nvCxnSpPr>
        <p:spPr>
          <a:xfrm flipH="1">
            <a:off x="5973017" y="4274283"/>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09796A1-5159-C164-AA60-1087C32AA11A}"/>
              </a:ext>
            </a:extLst>
          </p:cNvPr>
          <p:cNvCxnSpPr>
            <a:cxnSpLocks/>
          </p:cNvCxnSpPr>
          <p:nvPr/>
        </p:nvCxnSpPr>
        <p:spPr>
          <a:xfrm>
            <a:off x="5177637" y="4768900"/>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21" name="Group 120">
            <a:extLst>
              <a:ext uri="{FF2B5EF4-FFF2-40B4-BE49-F238E27FC236}">
                <a16:creationId xmlns:a16="http://schemas.microsoft.com/office/drawing/2014/main" id="{BBE40852-F184-E1A8-7D54-2EBA5B4E1377}"/>
              </a:ext>
            </a:extLst>
          </p:cNvPr>
          <p:cNvGrpSpPr/>
          <p:nvPr/>
        </p:nvGrpSpPr>
        <p:grpSpPr>
          <a:xfrm>
            <a:off x="7768719" y="3960835"/>
            <a:ext cx="2304521" cy="1482794"/>
            <a:chOff x="2126973" y="2634153"/>
            <a:chExt cx="2304521" cy="1482794"/>
          </a:xfrm>
        </p:grpSpPr>
        <p:sp>
          <p:nvSpPr>
            <p:cNvPr id="122" name="Rectangle 121">
              <a:extLst>
                <a:ext uri="{FF2B5EF4-FFF2-40B4-BE49-F238E27FC236}">
                  <a16:creationId xmlns:a16="http://schemas.microsoft.com/office/drawing/2014/main" id="{CC76DAF7-2CEF-27BA-DC02-036A0E1A8FA0}"/>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3" name="Rectangle 122">
              <a:extLst>
                <a:ext uri="{FF2B5EF4-FFF2-40B4-BE49-F238E27FC236}">
                  <a16:creationId xmlns:a16="http://schemas.microsoft.com/office/drawing/2014/main" id="{A6D441A1-A53A-1059-0486-1AAD89F7B86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4" name="Rectangle 123">
              <a:extLst>
                <a:ext uri="{FF2B5EF4-FFF2-40B4-BE49-F238E27FC236}">
                  <a16:creationId xmlns:a16="http://schemas.microsoft.com/office/drawing/2014/main" id="{67E51BC1-43C9-4200-EA21-B0C5D69E6635}"/>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125" name="Straight Connector 124">
              <a:extLst>
                <a:ext uri="{FF2B5EF4-FFF2-40B4-BE49-F238E27FC236}">
                  <a16:creationId xmlns:a16="http://schemas.microsoft.com/office/drawing/2014/main" id="{0FCB1E4F-B86F-1D38-6414-3812B00EC1D9}"/>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26" name="Rectangle 125">
              <a:extLst>
                <a:ext uri="{FF2B5EF4-FFF2-40B4-BE49-F238E27FC236}">
                  <a16:creationId xmlns:a16="http://schemas.microsoft.com/office/drawing/2014/main" id="{EEA02464-A533-7A58-30B8-CD1CD86D8A07}"/>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27" name="Can 126">
              <a:extLst>
                <a:ext uri="{FF2B5EF4-FFF2-40B4-BE49-F238E27FC236}">
                  <a16:creationId xmlns:a16="http://schemas.microsoft.com/office/drawing/2014/main" id="{8FC61A71-06C6-9B2A-75BD-FBE4D58B75F2}"/>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28" name="Straight Connector 127">
              <a:extLst>
                <a:ext uri="{FF2B5EF4-FFF2-40B4-BE49-F238E27FC236}">
                  <a16:creationId xmlns:a16="http://schemas.microsoft.com/office/drawing/2014/main" id="{5EBA7BB3-1BEF-DD3B-E8B2-B817A1D26A6A}"/>
                </a:ext>
              </a:extLst>
            </p:cNvPr>
            <p:cNvCxnSpPr>
              <a:cxnSpLocks/>
              <a:stCxn id="127" idx="4"/>
              <a:endCxn id="124"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D9AF34F2-08F4-721D-D01B-23A95A3C5460}"/>
              </a:ext>
            </a:extLst>
          </p:cNvPr>
          <p:cNvSpPr/>
          <p:nvPr/>
        </p:nvSpPr>
        <p:spPr>
          <a:xfrm>
            <a:off x="1773021"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1629F9BF-BE94-2641-232E-1B47F83BB1BB}"/>
              </a:ext>
            </a:extLst>
          </p:cNvPr>
          <p:cNvSpPr/>
          <p:nvPr/>
        </p:nvSpPr>
        <p:spPr>
          <a:xfrm>
            <a:off x="6921924"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5" name="Rectangle 134">
            <a:extLst>
              <a:ext uri="{FF2B5EF4-FFF2-40B4-BE49-F238E27FC236}">
                <a16:creationId xmlns:a16="http://schemas.microsoft.com/office/drawing/2014/main" id="{AD073714-E346-CEB7-D92F-2128B42FAB5D}"/>
              </a:ext>
            </a:extLst>
          </p:cNvPr>
          <p:cNvSpPr/>
          <p:nvPr/>
        </p:nvSpPr>
        <p:spPr>
          <a:xfrm>
            <a:off x="6921924" y="55290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136" name="Rectangle 135">
            <a:extLst>
              <a:ext uri="{FF2B5EF4-FFF2-40B4-BE49-F238E27FC236}">
                <a16:creationId xmlns:a16="http://schemas.microsoft.com/office/drawing/2014/main" id="{4412F251-C63E-7290-93FF-9F083D80DCB1}"/>
              </a:ext>
            </a:extLst>
          </p:cNvPr>
          <p:cNvSpPr/>
          <p:nvPr/>
        </p:nvSpPr>
        <p:spPr>
          <a:xfrm rot="5400000">
            <a:off x="4420924" y="300723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7831B782-0DD6-918C-AFCB-6F4C6E478E2A}"/>
              </a:ext>
            </a:extLst>
          </p:cNvPr>
          <p:cNvSpPr/>
          <p:nvPr/>
        </p:nvSpPr>
        <p:spPr>
          <a:xfrm rot="5400000">
            <a:off x="8408744"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138" name="Rectangle 137">
            <a:extLst>
              <a:ext uri="{FF2B5EF4-FFF2-40B4-BE49-F238E27FC236}">
                <a16:creationId xmlns:a16="http://schemas.microsoft.com/office/drawing/2014/main" id="{8A4F9C57-44C3-835A-A67D-61143C141522}"/>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EF484287-8EC1-D7D9-CD09-D32E9FA70153}"/>
              </a:ext>
            </a:extLst>
          </p:cNvPr>
          <p:cNvSpPr/>
          <p:nvPr/>
        </p:nvSpPr>
        <p:spPr>
          <a:xfrm>
            <a:off x="6263362" y="1869090"/>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DC4B25DD-0495-E187-9062-A90838CA34B0}"/>
              </a:ext>
            </a:extLst>
          </p:cNvPr>
          <p:cNvSpPr/>
          <p:nvPr/>
        </p:nvSpPr>
        <p:spPr>
          <a:xfrm>
            <a:off x="628051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sp>
        <p:nvSpPr>
          <p:cNvPr id="6" name="Rounded Rectangle 5">
            <a:extLst>
              <a:ext uri="{FF2B5EF4-FFF2-40B4-BE49-F238E27FC236}">
                <a16:creationId xmlns:a16="http://schemas.microsoft.com/office/drawing/2014/main" id="{1EAA29CF-E0DB-6945-02BA-3F79BE716736}"/>
              </a:ext>
            </a:extLst>
          </p:cNvPr>
          <p:cNvSpPr/>
          <p:nvPr/>
        </p:nvSpPr>
        <p:spPr>
          <a:xfrm>
            <a:off x="771681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C018CFB4-65B9-5F09-EDC5-135E9D66236A}"/>
              </a:ext>
            </a:extLst>
          </p:cNvPr>
          <p:cNvCxnSpPr>
            <a:cxnSpLocks/>
          </p:cNvCxnSpPr>
          <p:nvPr/>
        </p:nvCxnSpPr>
        <p:spPr>
          <a:xfrm>
            <a:off x="799665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D534B9C-D7AB-9FFB-4641-1FF366317727}"/>
              </a:ext>
            </a:extLst>
          </p:cNvPr>
          <p:cNvSpPr/>
          <p:nvPr/>
        </p:nvSpPr>
        <p:spPr>
          <a:xfrm>
            <a:off x="7730271" y="3474461"/>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6" name="Straight Connector 15">
            <a:extLst>
              <a:ext uri="{FF2B5EF4-FFF2-40B4-BE49-F238E27FC236}">
                <a16:creationId xmlns:a16="http://schemas.microsoft.com/office/drawing/2014/main" id="{8C38BAC3-C60E-CC18-50DA-74AC7C5C8FAE}"/>
              </a:ext>
            </a:extLst>
          </p:cNvPr>
          <p:cNvCxnSpPr>
            <a:cxnSpLocks/>
          </p:cNvCxnSpPr>
          <p:nvPr/>
        </p:nvCxnSpPr>
        <p:spPr>
          <a:xfrm>
            <a:off x="8010109" y="3782199"/>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43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F672-4100-5B0A-FE90-14F32987EC82}"/>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144697B1-466F-4BCD-4EBC-781E9A2188D3}"/>
              </a:ext>
            </a:extLst>
          </p:cNvPr>
          <p:cNvSpPr/>
          <p:nvPr/>
        </p:nvSpPr>
        <p:spPr>
          <a:xfrm>
            <a:off x="997105" y="1017281"/>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362B4C9-806B-CBD3-790E-D468677A6F28}"/>
              </a:ext>
            </a:extLst>
          </p:cNvPr>
          <p:cNvSpPr/>
          <p:nvPr/>
        </p:nvSpPr>
        <p:spPr>
          <a:xfrm>
            <a:off x="5784181"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96E1094D-3C5C-A83B-67A2-E9A3BC6724DB}"/>
              </a:ext>
            </a:extLst>
          </p:cNvPr>
          <p:cNvGrpSpPr/>
          <p:nvPr/>
        </p:nvGrpSpPr>
        <p:grpSpPr>
          <a:xfrm>
            <a:off x="6023277" y="1599418"/>
            <a:ext cx="1967500" cy="1493831"/>
            <a:chOff x="2135577" y="2634153"/>
            <a:chExt cx="1967500" cy="1493831"/>
          </a:xfrm>
        </p:grpSpPr>
        <p:sp>
          <p:nvSpPr>
            <p:cNvPr id="3" name="Rectangle 2">
              <a:extLst>
                <a:ext uri="{FF2B5EF4-FFF2-40B4-BE49-F238E27FC236}">
                  <a16:creationId xmlns:a16="http://schemas.microsoft.com/office/drawing/2014/main" id="{8C626FDA-B986-1EEB-E5EC-54A76730BD94}"/>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B5D4C3C1-ECED-F558-D918-E0AD69C448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93A6A656-B53F-8321-61E6-F41DFBCF846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DA67BF19-17ED-449A-3D75-ABD2F8ECE807}"/>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E5C730-957E-9F09-24D2-A6D1DAADF0CC}"/>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AECBC8E0-8B43-9D25-FEB0-BBA396E1FA18}"/>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7614B443-AB26-D2DA-9083-8129D0820D29}"/>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EEF912F6-0CA9-965D-2955-D715C759317D}"/>
              </a:ext>
            </a:extLst>
          </p:cNvPr>
          <p:cNvSpPr/>
          <p:nvPr/>
        </p:nvSpPr>
        <p:spPr>
          <a:xfrm>
            <a:off x="8908952" y="3296564"/>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35" name="Straight Connector 34">
            <a:extLst>
              <a:ext uri="{FF2B5EF4-FFF2-40B4-BE49-F238E27FC236}">
                <a16:creationId xmlns:a16="http://schemas.microsoft.com/office/drawing/2014/main" id="{3D65FA1E-E9A5-D8A0-23D6-B044352A17AC}"/>
              </a:ext>
            </a:extLst>
          </p:cNvPr>
          <p:cNvCxnSpPr>
            <a:cxnSpLocks/>
          </p:cNvCxnSpPr>
          <p:nvPr/>
        </p:nvCxnSpPr>
        <p:spPr>
          <a:xfrm>
            <a:off x="7896991" y="2900674"/>
            <a:ext cx="463778"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11F37120-F412-1794-CFD9-624AD63EC6D6}"/>
              </a:ext>
            </a:extLst>
          </p:cNvPr>
          <p:cNvSpPr/>
          <p:nvPr/>
        </p:nvSpPr>
        <p:spPr>
          <a:xfrm>
            <a:off x="8021363" y="319591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03994C53-5E42-862F-11E8-16EB5024E87E}"/>
              </a:ext>
            </a:extLst>
          </p:cNvPr>
          <p:cNvCxnSpPr>
            <a:cxnSpLocks/>
            <a:endCxn id="40" idx="0"/>
          </p:cNvCxnSpPr>
          <p:nvPr/>
        </p:nvCxnSpPr>
        <p:spPr>
          <a:xfrm>
            <a:off x="8360769" y="2902760"/>
            <a:ext cx="0" cy="29315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4EEF652B-2584-5AD7-4818-B9546FA472A1}"/>
              </a:ext>
            </a:extLst>
          </p:cNvPr>
          <p:cNvGrpSpPr/>
          <p:nvPr/>
        </p:nvGrpSpPr>
        <p:grpSpPr>
          <a:xfrm>
            <a:off x="1149368" y="1314826"/>
            <a:ext cx="2402233" cy="1286196"/>
            <a:chOff x="2421560" y="2349561"/>
            <a:chExt cx="2402233" cy="1286196"/>
          </a:xfrm>
        </p:grpSpPr>
        <p:sp>
          <p:nvSpPr>
            <p:cNvPr id="86" name="Rectangle 85">
              <a:extLst>
                <a:ext uri="{FF2B5EF4-FFF2-40B4-BE49-F238E27FC236}">
                  <a16:creationId xmlns:a16="http://schemas.microsoft.com/office/drawing/2014/main" id="{92E03186-1152-EE36-40B4-CC564874772B}"/>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CF319C7B-ADCF-26DF-BE48-8617A66B68A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9A9B26E2-4465-B101-B5DE-24D863C4B13E}"/>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FD4DD33D-D2CD-8B51-D829-29012A9221D5}"/>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2B9FC4A4-E7A2-096A-95A7-D3B8F46B900D}"/>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F3B0CF4F-93A7-F9C5-9D5B-A35CC4B639B8}"/>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400D1944-C1C2-E161-683A-9115429E3835}"/>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DA81FE05-03E0-DDE2-F424-9850A2784E80}"/>
              </a:ext>
            </a:extLst>
          </p:cNvPr>
          <p:cNvCxnSpPr>
            <a:cxnSpLocks/>
            <a:stCxn id="91" idx="4"/>
            <a:endCxn id="14" idx="2"/>
          </p:cNvCxnSpPr>
          <p:nvPr/>
        </p:nvCxnSpPr>
        <p:spPr>
          <a:xfrm>
            <a:off x="3551601" y="1918022"/>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1283CFE-79E7-B396-C87A-FEDA21A4D609}"/>
              </a:ext>
            </a:extLst>
          </p:cNvPr>
          <p:cNvSpPr/>
          <p:nvPr/>
        </p:nvSpPr>
        <p:spPr>
          <a:xfrm>
            <a:off x="5721567"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Conny</a:t>
            </a:r>
          </a:p>
        </p:txBody>
      </p:sp>
      <p:sp>
        <p:nvSpPr>
          <p:cNvPr id="134" name="Rectangle 133">
            <a:extLst>
              <a:ext uri="{FF2B5EF4-FFF2-40B4-BE49-F238E27FC236}">
                <a16:creationId xmlns:a16="http://schemas.microsoft.com/office/drawing/2014/main" id="{0B6D58FD-2DFC-9C91-FC13-FDE1A70FC3C6}"/>
              </a:ext>
            </a:extLst>
          </p:cNvPr>
          <p:cNvSpPr/>
          <p:nvPr/>
        </p:nvSpPr>
        <p:spPr>
          <a:xfrm>
            <a:off x="899739"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6" name="Rectangle 135">
            <a:extLst>
              <a:ext uri="{FF2B5EF4-FFF2-40B4-BE49-F238E27FC236}">
                <a16:creationId xmlns:a16="http://schemas.microsoft.com/office/drawing/2014/main" id="{74A1565D-F4A2-2B5D-64B0-6E39412947CE}"/>
              </a:ext>
            </a:extLst>
          </p:cNvPr>
          <p:cNvSpPr/>
          <p:nvPr/>
        </p:nvSpPr>
        <p:spPr>
          <a:xfrm rot="5400000">
            <a:off x="7112306" y="3363583"/>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9661BE4C-126D-9379-47FD-65EF2F2ED086}"/>
              </a:ext>
            </a:extLst>
          </p:cNvPr>
          <p:cNvSpPr/>
          <p:nvPr/>
        </p:nvSpPr>
        <p:spPr>
          <a:xfrm rot="5400000">
            <a:off x="1501762"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6" name="Rounded Rectangle 5">
            <a:extLst>
              <a:ext uri="{FF2B5EF4-FFF2-40B4-BE49-F238E27FC236}">
                <a16:creationId xmlns:a16="http://schemas.microsoft.com/office/drawing/2014/main" id="{BA0723C4-8135-EF51-EDB4-434ED282ACA3}"/>
              </a:ext>
            </a:extLst>
          </p:cNvPr>
          <p:cNvSpPr/>
          <p:nvPr/>
        </p:nvSpPr>
        <p:spPr>
          <a:xfrm>
            <a:off x="304026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6A5A6D0A-C2F0-CEBA-9A24-AD06D7828F8B}"/>
              </a:ext>
            </a:extLst>
          </p:cNvPr>
          <p:cNvCxnSpPr>
            <a:cxnSpLocks/>
          </p:cNvCxnSpPr>
          <p:nvPr/>
        </p:nvCxnSpPr>
        <p:spPr>
          <a:xfrm>
            <a:off x="332010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DE2998C-F321-C014-505D-E09FE8352EE5}"/>
              </a:ext>
            </a:extLst>
          </p:cNvPr>
          <p:cNvCxnSpPr>
            <a:cxnSpLocks/>
            <a:endCxn id="7" idx="1"/>
          </p:cNvCxnSpPr>
          <p:nvPr/>
        </p:nvCxnSpPr>
        <p:spPr>
          <a:xfrm>
            <a:off x="2737099" y="2412639"/>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8CE887AB-53F5-F488-DDD3-FF70D673D475}"/>
              </a:ext>
            </a:extLst>
          </p:cNvPr>
          <p:cNvSpPr/>
          <p:nvPr/>
        </p:nvSpPr>
        <p:spPr>
          <a:xfrm>
            <a:off x="420493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cxnSp>
        <p:nvCxnSpPr>
          <p:cNvPr id="21" name="Straight Connector 20">
            <a:extLst>
              <a:ext uri="{FF2B5EF4-FFF2-40B4-BE49-F238E27FC236}">
                <a16:creationId xmlns:a16="http://schemas.microsoft.com/office/drawing/2014/main" id="{42A134C9-6AB5-A53C-ADD3-396203C1B045}"/>
              </a:ext>
            </a:extLst>
          </p:cNvPr>
          <p:cNvCxnSpPr>
            <a:cxnSpLocks/>
            <a:stCxn id="40" idx="3"/>
          </p:cNvCxnSpPr>
          <p:nvPr/>
        </p:nvCxnSpPr>
        <p:spPr>
          <a:xfrm>
            <a:off x="8700175" y="3484947"/>
            <a:ext cx="208777"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0DB8D92-28BD-625E-D00F-94ADA647405D}"/>
              </a:ext>
            </a:extLst>
          </p:cNvPr>
          <p:cNvGrpSpPr/>
          <p:nvPr/>
        </p:nvGrpSpPr>
        <p:grpSpPr>
          <a:xfrm>
            <a:off x="6037620" y="3745484"/>
            <a:ext cx="1967500" cy="1493831"/>
            <a:chOff x="2135577" y="2634153"/>
            <a:chExt cx="1967500" cy="1493831"/>
          </a:xfrm>
        </p:grpSpPr>
        <p:sp>
          <p:nvSpPr>
            <p:cNvPr id="46" name="Rectangle 45">
              <a:extLst>
                <a:ext uri="{FF2B5EF4-FFF2-40B4-BE49-F238E27FC236}">
                  <a16:creationId xmlns:a16="http://schemas.microsoft.com/office/drawing/2014/main" id="{1594DC7B-732E-3930-34CB-3318163080E5}"/>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7" name="Rectangle 46">
              <a:extLst>
                <a:ext uri="{FF2B5EF4-FFF2-40B4-BE49-F238E27FC236}">
                  <a16:creationId xmlns:a16="http://schemas.microsoft.com/office/drawing/2014/main" id="{B63CB002-FD0C-BD81-A64D-9ED1F9FFD28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9" name="Rectangle 48">
              <a:extLst>
                <a:ext uri="{FF2B5EF4-FFF2-40B4-BE49-F238E27FC236}">
                  <a16:creationId xmlns:a16="http://schemas.microsoft.com/office/drawing/2014/main" id="{BA958EAA-CBE2-E57B-5B06-1605E258D95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50" name="Straight Connector 49">
              <a:extLst>
                <a:ext uri="{FF2B5EF4-FFF2-40B4-BE49-F238E27FC236}">
                  <a16:creationId xmlns:a16="http://schemas.microsoft.com/office/drawing/2014/main" id="{7CE6B867-397D-A359-0632-47EF0AB4E651}"/>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6A984C7B-4A44-4887-5A85-C99D34E9410E}"/>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53" name="Can 52">
              <a:extLst>
                <a:ext uri="{FF2B5EF4-FFF2-40B4-BE49-F238E27FC236}">
                  <a16:creationId xmlns:a16="http://schemas.microsoft.com/office/drawing/2014/main" id="{11035F67-8627-85D1-A688-EE0BD6BFFECB}"/>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54" name="Straight Connector 53">
              <a:extLst>
                <a:ext uri="{FF2B5EF4-FFF2-40B4-BE49-F238E27FC236}">
                  <a16:creationId xmlns:a16="http://schemas.microsoft.com/office/drawing/2014/main" id="{285B78DB-2156-645D-7539-4AA3549C8F1C}"/>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56" name="Straight Connector 55">
            <a:extLst>
              <a:ext uri="{FF2B5EF4-FFF2-40B4-BE49-F238E27FC236}">
                <a16:creationId xmlns:a16="http://schemas.microsoft.com/office/drawing/2014/main" id="{6E3A75A3-22D7-4165-FDBE-D9B0BAD5B427}"/>
              </a:ext>
            </a:extLst>
          </p:cNvPr>
          <p:cNvCxnSpPr>
            <a:cxnSpLocks/>
            <a:stCxn id="46" idx="3"/>
          </p:cNvCxnSpPr>
          <p:nvPr/>
        </p:nvCxnSpPr>
        <p:spPr>
          <a:xfrm>
            <a:off x="7911334" y="5050932"/>
            <a:ext cx="449435"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DC3D32A-6CA1-55BB-3303-55AE2BA8569A}"/>
              </a:ext>
            </a:extLst>
          </p:cNvPr>
          <p:cNvCxnSpPr>
            <a:cxnSpLocks/>
            <a:endCxn id="40" idx="2"/>
          </p:cNvCxnSpPr>
          <p:nvPr/>
        </p:nvCxnSpPr>
        <p:spPr>
          <a:xfrm flipV="1">
            <a:off x="8360769" y="3773979"/>
            <a:ext cx="0" cy="1276953"/>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381B9921-D593-73EF-7A3D-E679D02A7B9E}"/>
              </a:ext>
            </a:extLst>
          </p:cNvPr>
          <p:cNvSpPr/>
          <p:nvPr/>
        </p:nvSpPr>
        <p:spPr>
          <a:xfrm>
            <a:off x="1000421" y="3165905"/>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6" name="Group 65">
            <a:extLst>
              <a:ext uri="{FF2B5EF4-FFF2-40B4-BE49-F238E27FC236}">
                <a16:creationId xmlns:a16="http://schemas.microsoft.com/office/drawing/2014/main" id="{0DA8E370-2D4D-8B11-DCF1-780DCDBC58DD}"/>
              </a:ext>
            </a:extLst>
          </p:cNvPr>
          <p:cNvGrpSpPr/>
          <p:nvPr/>
        </p:nvGrpSpPr>
        <p:grpSpPr>
          <a:xfrm>
            <a:off x="1152684" y="3463450"/>
            <a:ext cx="2402233" cy="1286196"/>
            <a:chOff x="2421560" y="2349561"/>
            <a:chExt cx="2402233" cy="1286196"/>
          </a:xfrm>
        </p:grpSpPr>
        <p:sp>
          <p:nvSpPr>
            <p:cNvPr id="67" name="Rectangle 66">
              <a:extLst>
                <a:ext uri="{FF2B5EF4-FFF2-40B4-BE49-F238E27FC236}">
                  <a16:creationId xmlns:a16="http://schemas.microsoft.com/office/drawing/2014/main" id="{4E736F35-6831-D55E-73B9-5E2C8BDEEEA8}"/>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8" name="Rectangle 67">
              <a:extLst>
                <a:ext uri="{FF2B5EF4-FFF2-40B4-BE49-F238E27FC236}">
                  <a16:creationId xmlns:a16="http://schemas.microsoft.com/office/drawing/2014/main" id="{5DEDB7ED-4205-E94E-9497-95B044F1001D}"/>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9" name="Rectangle 68">
              <a:extLst>
                <a:ext uri="{FF2B5EF4-FFF2-40B4-BE49-F238E27FC236}">
                  <a16:creationId xmlns:a16="http://schemas.microsoft.com/office/drawing/2014/main" id="{BAF677BA-220D-8297-AED9-5C8AB95EF734}"/>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70" name="Straight Connector 69">
              <a:extLst>
                <a:ext uri="{FF2B5EF4-FFF2-40B4-BE49-F238E27FC236}">
                  <a16:creationId xmlns:a16="http://schemas.microsoft.com/office/drawing/2014/main" id="{F58C3C79-FDA0-20B0-7FC9-34A030C28C94}"/>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3749F23-1CD0-8051-BB36-5C7ED44CFF77}"/>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72" name="Can 71">
              <a:extLst>
                <a:ext uri="{FF2B5EF4-FFF2-40B4-BE49-F238E27FC236}">
                  <a16:creationId xmlns:a16="http://schemas.microsoft.com/office/drawing/2014/main" id="{B49A151C-A192-E702-6015-5F6DA7788D30}"/>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73" name="Straight Connector 72">
              <a:extLst>
                <a:ext uri="{FF2B5EF4-FFF2-40B4-BE49-F238E27FC236}">
                  <a16:creationId xmlns:a16="http://schemas.microsoft.com/office/drawing/2014/main" id="{4C070146-25C6-B461-1DA4-09828CD6007B}"/>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74" name="Straight Connector 73">
            <a:extLst>
              <a:ext uri="{FF2B5EF4-FFF2-40B4-BE49-F238E27FC236}">
                <a16:creationId xmlns:a16="http://schemas.microsoft.com/office/drawing/2014/main" id="{7865DB56-4A8B-EC2C-078B-A1F8F0B95907}"/>
              </a:ext>
            </a:extLst>
          </p:cNvPr>
          <p:cNvCxnSpPr>
            <a:cxnSpLocks/>
            <a:stCxn id="72" idx="4"/>
          </p:cNvCxnSpPr>
          <p:nvPr/>
        </p:nvCxnSpPr>
        <p:spPr>
          <a:xfrm>
            <a:off x="3554917" y="4066646"/>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2A5B75FD-672D-F255-E09D-54318DC9930F}"/>
              </a:ext>
            </a:extLst>
          </p:cNvPr>
          <p:cNvSpPr/>
          <p:nvPr/>
        </p:nvSpPr>
        <p:spPr>
          <a:xfrm>
            <a:off x="903055" y="29031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76" name="Rounded Rectangle 75">
            <a:extLst>
              <a:ext uri="{FF2B5EF4-FFF2-40B4-BE49-F238E27FC236}">
                <a16:creationId xmlns:a16="http://schemas.microsoft.com/office/drawing/2014/main" id="{7410125E-4A2F-9B8A-4303-AE6BA02B37AF}"/>
              </a:ext>
            </a:extLst>
          </p:cNvPr>
          <p:cNvSpPr/>
          <p:nvPr/>
        </p:nvSpPr>
        <p:spPr>
          <a:xfrm>
            <a:off x="3043579" y="3269214"/>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77" name="Straight Connector 76">
            <a:extLst>
              <a:ext uri="{FF2B5EF4-FFF2-40B4-BE49-F238E27FC236}">
                <a16:creationId xmlns:a16="http://schemas.microsoft.com/office/drawing/2014/main" id="{39CDA38A-D8BF-D2F6-84DB-1E5D5D26B3A4}"/>
              </a:ext>
            </a:extLst>
          </p:cNvPr>
          <p:cNvCxnSpPr>
            <a:cxnSpLocks/>
          </p:cNvCxnSpPr>
          <p:nvPr/>
        </p:nvCxnSpPr>
        <p:spPr>
          <a:xfrm>
            <a:off x="3323417" y="3576952"/>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ACFD40D9-94A2-7161-3904-08A5D47E2E30}"/>
              </a:ext>
            </a:extLst>
          </p:cNvPr>
          <p:cNvCxnSpPr>
            <a:cxnSpLocks/>
          </p:cNvCxnSpPr>
          <p:nvPr/>
        </p:nvCxnSpPr>
        <p:spPr>
          <a:xfrm>
            <a:off x="2740415" y="4561263"/>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482D1D62-5EDA-CFC0-8ED0-C0E97CC10916}"/>
              </a:ext>
            </a:extLst>
          </p:cNvPr>
          <p:cNvSpPr/>
          <p:nvPr/>
        </p:nvSpPr>
        <p:spPr>
          <a:xfrm rot="5400000">
            <a:off x="2456164" y="301092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venir Book" panose="02000503020000020003" pitchFamily="2" charset="0"/>
              </a:rPr>
              <a:t>...</a:t>
            </a:r>
          </a:p>
        </p:txBody>
      </p:sp>
      <p:sp>
        <p:nvSpPr>
          <p:cNvPr id="80" name="Rectangle 79">
            <a:extLst>
              <a:ext uri="{FF2B5EF4-FFF2-40B4-BE49-F238E27FC236}">
                <a16:creationId xmlns:a16="http://schemas.microsoft.com/office/drawing/2014/main" id="{ABB44E38-4A2E-A004-A886-DA8B145D457B}"/>
              </a:ext>
            </a:extLst>
          </p:cNvPr>
          <p:cNvSpPr/>
          <p:nvPr/>
        </p:nvSpPr>
        <p:spPr>
          <a:xfrm>
            <a:off x="4218173" y="1906299"/>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81" name="Rectangle 80">
            <a:extLst>
              <a:ext uri="{FF2B5EF4-FFF2-40B4-BE49-F238E27FC236}">
                <a16:creationId xmlns:a16="http://schemas.microsoft.com/office/drawing/2014/main" id="{EC21C436-8DD5-74DD-478C-A9D8D649C64A}"/>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16463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5A4295-6B9B-F52C-DBAA-61FBF533C812}"/>
              </a:ext>
            </a:extLst>
          </p:cNvPr>
          <p:cNvGrpSpPr/>
          <p:nvPr/>
        </p:nvGrpSpPr>
        <p:grpSpPr>
          <a:xfrm>
            <a:off x="2945380" y="2330983"/>
            <a:ext cx="600778" cy="1994488"/>
            <a:chOff x="3088804" y="2178583"/>
            <a:chExt cx="600778" cy="1994488"/>
          </a:xfrm>
        </p:grpSpPr>
        <p:sp>
          <p:nvSpPr>
            <p:cNvPr id="3" name="Rectangle 2">
              <a:extLst>
                <a:ext uri="{FF2B5EF4-FFF2-40B4-BE49-F238E27FC236}">
                  <a16:creationId xmlns:a16="http://schemas.microsoft.com/office/drawing/2014/main" id="{741F73AE-AD87-B143-368D-7BF9D375DA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t>
              </a:r>
            </a:p>
          </p:txBody>
        </p:sp>
        <p:cxnSp>
          <p:nvCxnSpPr>
            <p:cNvPr id="4" name="Straight Connector 3">
              <a:extLst>
                <a:ext uri="{FF2B5EF4-FFF2-40B4-BE49-F238E27FC236}">
                  <a16:creationId xmlns:a16="http://schemas.microsoft.com/office/drawing/2014/main" id="{97FB26CB-54AE-46AA-65CB-FBA918E7F95F}"/>
                </a:ext>
              </a:extLst>
            </p:cNvPr>
            <p:cNvCxnSpPr>
              <a:cxnSpLocks/>
              <a:stCxn id="3"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CBE18038-E944-9E5B-9FAB-702942AA3B42}"/>
              </a:ext>
            </a:extLst>
          </p:cNvPr>
          <p:cNvGrpSpPr/>
          <p:nvPr/>
        </p:nvGrpSpPr>
        <p:grpSpPr>
          <a:xfrm>
            <a:off x="5839187" y="2330983"/>
            <a:ext cx="600778" cy="1994488"/>
            <a:chOff x="3088804" y="2178583"/>
            <a:chExt cx="600778" cy="1994488"/>
          </a:xfrm>
        </p:grpSpPr>
        <p:sp>
          <p:nvSpPr>
            <p:cNvPr id="8" name="Rectangle 7">
              <a:extLst>
                <a:ext uri="{FF2B5EF4-FFF2-40B4-BE49-F238E27FC236}">
                  <a16:creationId xmlns:a16="http://schemas.microsoft.com/office/drawing/2014/main" id="{3F0A3AA0-FA17-B227-16AD-B3CFA4796B0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a:t>
              </a:r>
            </a:p>
          </p:txBody>
        </p:sp>
        <p:cxnSp>
          <p:nvCxnSpPr>
            <p:cNvPr id="9" name="Straight Connector 8">
              <a:extLst>
                <a:ext uri="{FF2B5EF4-FFF2-40B4-BE49-F238E27FC236}">
                  <a16:creationId xmlns:a16="http://schemas.microsoft.com/office/drawing/2014/main" id="{92853232-D6E5-5306-F7F3-CE9E883FC6E3}"/>
                </a:ext>
              </a:extLst>
            </p:cNvPr>
            <p:cNvCxnSpPr>
              <a:cxnSpLocks/>
              <a:stCxn id="8"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0D73F52E-535C-9F49-2D0D-79807CE6605B}"/>
              </a:ext>
            </a:extLst>
          </p:cNvPr>
          <p:cNvGrpSpPr/>
          <p:nvPr/>
        </p:nvGrpSpPr>
        <p:grpSpPr>
          <a:xfrm>
            <a:off x="8732994" y="2330983"/>
            <a:ext cx="600778" cy="1994488"/>
            <a:chOff x="3088804" y="2178583"/>
            <a:chExt cx="600778" cy="1994488"/>
          </a:xfrm>
        </p:grpSpPr>
        <p:sp>
          <p:nvSpPr>
            <p:cNvPr id="11" name="Rectangle 10">
              <a:extLst>
                <a:ext uri="{FF2B5EF4-FFF2-40B4-BE49-F238E27FC236}">
                  <a16:creationId xmlns:a16="http://schemas.microsoft.com/office/drawing/2014/main" id="{3301EB74-A59F-DF7A-BC12-D5BCA358B2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t>
              </a:r>
            </a:p>
          </p:txBody>
        </p:sp>
        <p:cxnSp>
          <p:nvCxnSpPr>
            <p:cNvPr id="12" name="Straight Connector 11">
              <a:extLst>
                <a:ext uri="{FF2B5EF4-FFF2-40B4-BE49-F238E27FC236}">
                  <a16:creationId xmlns:a16="http://schemas.microsoft.com/office/drawing/2014/main" id="{1006525D-DEDF-4586-35FA-660996DD9A3B}"/>
                </a:ext>
              </a:extLst>
            </p:cNvPr>
            <p:cNvCxnSpPr>
              <a:cxnSpLocks/>
              <a:stCxn id="11"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a:extLst>
              <a:ext uri="{FF2B5EF4-FFF2-40B4-BE49-F238E27FC236}">
                <a16:creationId xmlns:a16="http://schemas.microsoft.com/office/drawing/2014/main" id="{661FE72B-E736-794C-915F-FFE22A68919A}"/>
              </a:ext>
            </a:extLst>
          </p:cNvPr>
          <p:cNvCxnSpPr>
            <a:cxnSpLocks/>
          </p:cNvCxnSpPr>
          <p:nvPr/>
        </p:nvCxnSpPr>
        <p:spPr>
          <a:xfrm flipH="1">
            <a:off x="3245769" y="3290270"/>
            <a:ext cx="2893807" cy="0"/>
          </a:xfrm>
          <a:prstGeom prst="line">
            <a:avLst/>
          </a:prstGeom>
          <a:ln w="12700" cap="rnd">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EC2151F-91DE-7BF1-40CD-9B7450DD40CC}"/>
              </a:ext>
            </a:extLst>
          </p:cNvPr>
          <p:cNvSpPr/>
          <p:nvPr/>
        </p:nvSpPr>
        <p:spPr>
          <a:xfrm>
            <a:off x="3236625" y="3049671"/>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QKD protocol: establish key A-B</a:t>
            </a:r>
          </a:p>
        </p:txBody>
      </p:sp>
      <p:pic>
        <p:nvPicPr>
          <p:cNvPr id="1026" name="Picture 2" descr="271,500+ Key Icon Stock Illustrations, Royalty-Free Vector ...">
            <a:extLst>
              <a:ext uri="{FF2B5EF4-FFF2-40B4-BE49-F238E27FC236}">
                <a16:creationId xmlns:a16="http://schemas.microsoft.com/office/drawing/2014/main" id="{E3DC968D-839A-0AD7-6C32-6C1F52A18F44}"/>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9166" y="2999165"/>
            <a:ext cx="533400" cy="3556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C2C375D-E76D-8B56-D0DB-48793C10D807}"/>
              </a:ext>
            </a:extLst>
          </p:cNvPr>
          <p:cNvCxnSpPr>
            <a:cxnSpLocks/>
          </p:cNvCxnSpPr>
          <p:nvPr/>
        </p:nvCxnSpPr>
        <p:spPr>
          <a:xfrm flipH="1">
            <a:off x="6139576" y="3645870"/>
            <a:ext cx="2893807" cy="0"/>
          </a:xfrm>
          <a:prstGeom prst="line">
            <a:avLst/>
          </a:prstGeom>
          <a:ln w="12700" cap="rnd">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502C7B4-14F7-9E10-793D-A2E67A9CE3E5}"/>
              </a:ext>
            </a:extLst>
          </p:cNvPr>
          <p:cNvSpPr/>
          <p:nvPr/>
        </p:nvSpPr>
        <p:spPr>
          <a:xfrm>
            <a:off x="6139576" y="3396127"/>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QKD protocol: establish key A-B</a:t>
            </a:r>
          </a:p>
        </p:txBody>
      </p:sp>
      <p:cxnSp>
        <p:nvCxnSpPr>
          <p:cNvPr id="20" name="Straight Connector 19">
            <a:extLst>
              <a:ext uri="{FF2B5EF4-FFF2-40B4-BE49-F238E27FC236}">
                <a16:creationId xmlns:a16="http://schemas.microsoft.com/office/drawing/2014/main" id="{88C95377-8ED3-4A9C-F1A5-960242EF64CA}"/>
              </a:ext>
            </a:extLst>
          </p:cNvPr>
          <p:cNvCxnSpPr>
            <a:cxnSpLocks/>
          </p:cNvCxnSpPr>
          <p:nvPr/>
        </p:nvCxnSpPr>
        <p:spPr>
          <a:xfrm>
            <a:off x="6139576" y="4101038"/>
            <a:ext cx="2893807" cy="0"/>
          </a:xfrm>
          <a:prstGeom prst="line">
            <a:avLst/>
          </a:prstGeom>
          <a:ln w="12700" cap="rnd">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4C80C19-70E8-C253-4BEC-AA1FAF6FBF19}"/>
              </a:ext>
            </a:extLst>
          </p:cNvPr>
          <p:cNvSpPr/>
          <p:nvPr/>
        </p:nvSpPr>
        <p:spPr>
          <a:xfrm>
            <a:off x="6111545" y="3852796"/>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Relay green key encrypted with red key</a:t>
            </a:r>
          </a:p>
        </p:txBody>
      </p:sp>
      <p:grpSp>
        <p:nvGrpSpPr>
          <p:cNvPr id="28" name="Group 27">
            <a:extLst>
              <a:ext uri="{FF2B5EF4-FFF2-40B4-BE49-F238E27FC236}">
                <a16:creationId xmlns:a16="http://schemas.microsoft.com/office/drawing/2014/main" id="{7AAAB89B-2BCF-9D0D-4070-B2796BA1AF42}"/>
              </a:ext>
            </a:extLst>
          </p:cNvPr>
          <p:cNvGrpSpPr/>
          <p:nvPr/>
        </p:nvGrpSpPr>
        <p:grpSpPr>
          <a:xfrm>
            <a:off x="8442105" y="3669276"/>
            <a:ext cx="421562" cy="414659"/>
            <a:chOff x="4964254" y="3707040"/>
            <a:chExt cx="539816" cy="530977"/>
          </a:xfrm>
        </p:grpSpPr>
        <p:sp>
          <p:nvSpPr>
            <p:cNvPr id="27" name="Rounded Rectangle 26">
              <a:extLst>
                <a:ext uri="{FF2B5EF4-FFF2-40B4-BE49-F238E27FC236}">
                  <a16:creationId xmlns:a16="http://schemas.microsoft.com/office/drawing/2014/main" id="{3F32B746-4A4B-548D-1A43-F528F29AB687}"/>
                </a:ext>
              </a:extLst>
            </p:cNvPr>
            <p:cNvSpPr/>
            <p:nvPr/>
          </p:nvSpPr>
          <p:spPr>
            <a:xfrm>
              <a:off x="5013336" y="3903615"/>
              <a:ext cx="435237" cy="31611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271,500+ Key Icon Stock Illustrations, Royalty-Free Vector ...">
              <a:extLst>
                <a:ext uri="{FF2B5EF4-FFF2-40B4-BE49-F238E27FC236}">
                  <a16:creationId xmlns:a16="http://schemas.microsoft.com/office/drawing/2014/main" id="{346A9213-51BD-8792-760D-54852B1A3EDF}"/>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64254" y="3707040"/>
              <a:ext cx="372260" cy="24817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271,500+ Key Icon Stock Illustrations, Royalty-Free Vector ...">
              <a:extLst>
                <a:ext uri="{FF2B5EF4-FFF2-40B4-BE49-F238E27FC236}">
                  <a16:creationId xmlns:a16="http://schemas.microsoft.com/office/drawing/2014/main" id="{2B578480-D86A-13B9-7DF9-EB040A836ACD}"/>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70670" y="3882417"/>
              <a:ext cx="533400" cy="355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2" descr="271,500+ Key Icon Stock Illustrations, Royalty-Free Vector ...">
            <a:extLst>
              <a:ext uri="{FF2B5EF4-FFF2-40B4-BE49-F238E27FC236}">
                <a16:creationId xmlns:a16="http://schemas.microsoft.com/office/drawing/2014/main" id="{A14FEEB5-3EAE-FCC8-C4FF-FBE98B86BDC3}"/>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131" y="3330843"/>
            <a:ext cx="533400" cy="3556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B61D42-CFB9-10CC-06B8-CC9CE3C2504A}"/>
              </a:ext>
            </a:extLst>
          </p:cNvPr>
          <p:cNvSpPr/>
          <p:nvPr/>
        </p:nvSpPr>
        <p:spPr>
          <a:xfrm>
            <a:off x="575426" y="2075934"/>
            <a:ext cx="11045074" cy="2545493"/>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426802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A034-077D-92FF-4DE4-20C5D7CA3D8D}"/>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9EADE958-C454-4527-678B-67C94673BA2F}"/>
              </a:ext>
            </a:extLst>
          </p:cNvPr>
          <p:cNvSpPr/>
          <p:nvPr/>
        </p:nvSpPr>
        <p:spPr>
          <a:xfrm>
            <a:off x="7597122" y="1952247"/>
            <a:ext cx="2997253"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66876FF5-4357-B9F4-E0F4-09BC6E5D74DA}"/>
              </a:ext>
            </a:extLst>
          </p:cNvPr>
          <p:cNvSpPr/>
          <p:nvPr/>
        </p:nvSpPr>
        <p:spPr>
          <a:xfrm>
            <a:off x="1855170" y="1952248"/>
            <a:ext cx="4392846"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8" name="Rectangle 7">
            <a:extLst>
              <a:ext uri="{FF2B5EF4-FFF2-40B4-BE49-F238E27FC236}">
                <a16:creationId xmlns:a16="http://schemas.microsoft.com/office/drawing/2014/main" id="{95FD0627-0462-F2B2-462A-F8484C0CCCB9}"/>
              </a:ext>
            </a:extLst>
          </p:cNvPr>
          <p:cNvSpPr/>
          <p:nvPr/>
        </p:nvSpPr>
        <p:spPr>
          <a:xfrm>
            <a:off x="4185666"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14" name="Can 13">
            <a:extLst>
              <a:ext uri="{FF2B5EF4-FFF2-40B4-BE49-F238E27FC236}">
                <a16:creationId xmlns:a16="http://schemas.microsoft.com/office/drawing/2014/main" id="{4A822428-0A59-455A-A8E3-14FEF20979CF}"/>
              </a:ext>
            </a:extLst>
          </p:cNvPr>
          <p:cNvSpPr/>
          <p:nvPr/>
        </p:nvSpPr>
        <p:spPr>
          <a:xfrm>
            <a:off x="5550130"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361A5DC9-C5A9-9CCA-272C-884A56B539A5}"/>
              </a:ext>
            </a:extLst>
          </p:cNvPr>
          <p:cNvCxnSpPr>
            <a:cxnSpLocks/>
            <a:stCxn id="14" idx="2"/>
            <a:endCxn id="8" idx="3"/>
          </p:cNvCxnSpPr>
          <p:nvPr/>
        </p:nvCxnSpPr>
        <p:spPr>
          <a:xfrm flipH="1">
            <a:off x="5259785" y="2861762"/>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FAEAC995-3DA0-8397-3CF3-2088FCAEEDCF}"/>
              </a:ext>
            </a:extLst>
          </p:cNvPr>
          <p:cNvSpPr/>
          <p:nvPr/>
        </p:nvSpPr>
        <p:spPr>
          <a:xfrm>
            <a:off x="8652110"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91" name="Can 90">
            <a:extLst>
              <a:ext uri="{FF2B5EF4-FFF2-40B4-BE49-F238E27FC236}">
                <a16:creationId xmlns:a16="http://schemas.microsoft.com/office/drawing/2014/main" id="{DF7821D4-DC95-A8B9-329C-43E700A18387}"/>
              </a:ext>
            </a:extLst>
          </p:cNvPr>
          <p:cNvSpPr/>
          <p:nvPr/>
        </p:nvSpPr>
        <p:spPr>
          <a:xfrm>
            <a:off x="7843911"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BB24C266-47C9-D65F-BE87-36BF4CFE5BC2}"/>
              </a:ext>
            </a:extLst>
          </p:cNvPr>
          <p:cNvCxnSpPr>
            <a:cxnSpLocks/>
            <a:stCxn id="91" idx="4"/>
            <a:endCxn id="88" idx="1"/>
          </p:cNvCxnSpPr>
          <p:nvPr/>
        </p:nvCxnSpPr>
        <p:spPr>
          <a:xfrm>
            <a:off x="8348946" y="2861762"/>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BD2A2AB-A7A3-8258-6A76-29C3FE2A6388}"/>
              </a:ext>
            </a:extLst>
          </p:cNvPr>
          <p:cNvCxnSpPr>
            <a:cxnSpLocks/>
            <a:stCxn id="91" idx="2"/>
            <a:endCxn id="14" idx="4"/>
          </p:cNvCxnSpPr>
          <p:nvPr/>
        </p:nvCxnSpPr>
        <p:spPr>
          <a:xfrm flipH="1">
            <a:off x="6055165" y="286176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B3C59ACD-3519-EB5D-AABE-BCA9386018E7}"/>
              </a:ext>
            </a:extLst>
          </p:cNvPr>
          <p:cNvCxnSpPr>
            <a:cxnSpLocks/>
            <a:stCxn id="43" idx="3"/>
            <a:endCxn id="56" idx="1"/>
          </p:cNvCxnSpPr>
          <p:nvPr/>
        </p:nvCxnSpPr>
        <p:spPr>
          <a:xfrm>
            <a:off x="5567241" y="4349503"/>
            <a:ext cx="2761476" cy="15722"/>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BBC0992-EC6C-4343-D915-76A95A1049F5}"/>
              </a:ext>
            </a:extLst>
          </p:cNvPr>
          <p:cNvSpPr/>
          <p:nvPr/>
        </p:nvSpPr>
        <p:spPr>
          <a:xfrm>
            <a:off x="1746683" y="167302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8F7E1524-C888-5215-F10A-6D4356D7DC66}"/>
              </a:ext>
            </a:extLst>
          </p:cNvPr>
          <p:cNvSpPr/>
          <p:nvPr/>
        </p:nvSpPr>
        <p:spPr>
          <a:xfrm>
            <a:off x="7482478" y="1666782"/>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4" name="Rectangle 3">
            <a:extLst>
              <a:ext uri="{FF2B5EF4-FFF2-40B4-BE49-F238E27FC236}">
                <a16:creationId xmlns:a16="http://schemas.microsoft.com/office/drawing/2014/main" id="{6E637A07-03DA-249C-1A5B-2BDD5A39EA6C}"/>
              </a:ext>
            </a:extLst>
          </p:cNvPr>
          <p:cNvSpPr/>
          <p:nvPr/>
        </p:nvSpPr>
        <p:spPr>
          <a:xfrm>
            <a:off x="6188625" y="2844787"/>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54B6B383-1AAB-A317-D859-C2390AF4DA5C}"/>
              </a:ext>
            </a:extLst>
          </p:cNvPr>
          <p:cNvSpPr/>
          <p:nvPr/>
        </p:nvSpPr>
        <p:spPr>
          <a:xfrm>
            <a:off x="6201529" y="4399834"/>
            <a:ext cx="2584366"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Signed DSKE protocol message</a:t>
            </a:r>
          </a:p>
          <a:p>
            <a:r>
              <a:rPr lang="en-US" sz="800" dirty="0">
                <a:solidFill>
                  <a:schemeClr val="accent6">
                    <a:lumMod val="75000"/>
                  </a:schemeClr>
                </a:solidFill>
                <a:latin typeface="Avenir Book" panose="02000503020000020003" pitchFamily="2" charset="0"/>
              </a:rPr>
              <a:t>Signing key meta-data</a:t>
            </a:r>
          </a:p>
        </p:txBody>
      </p:sp>
      <p:sp>
        <p:nvSpPr>
          <p:cNvPr id="6" name="Rounded Rectangle 5">
            <a:extLst>
              <a:ext uri="{FF2B5EF4-FFF2-40B4-BE49-F238E27FC236}">
                <a16:creationId xmlns:a16="http://schemas.microsoft.com/office/drawing/2014/main" id="{CD3FFFDA-CAD8-21C2-32B2-EE7AAFD317DD}"/>
              </a:ext>
            </a:extLst>
          </p:cNvPr>
          <p:cNvSpPr/>
          <p:nvPr/>
        </p:nvSpPr>
        <p:spPr>
          <a:xfrm>
            <a:off x="7798961" y="206433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3DBB3E00-285E-CCA0-29CA-BF9A5F560266}"/>
              </a:ext>
            </a:extLst>
          </p:cNvPr>
          <p:cNvCxnSpPr>
            <a:cxnSpLocks/>
          </p:cNvCxnSpPr>
          <p:nvPr/>
        </p:nvCxnSpPr>
        <p:spPr>
          <a:xfrm>
            <a:off x="8078799" y="237206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141CFB46-9A9F-AD62-4066-823DC2507AE5}"/>
              </a:ext>
            </a:extLst>
          </p:cNvPr>
          <p:cNvSpPr/>
          <p:nvPr/>
        </p:nvSpPr>
        <p:spPr>
          <a:xfrm>
            <a:off x="4185666" y="3411190"/>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Sign</a:t>
            </a:r>
          </a:p>
        </p:txBody>
      </p:sp>
      <p:sp>
        <p:nvSpPr>
          <p:cNvPr id="19" name="Rectangle 18">
            <a:extLst>
              <a:ext uri="{FF2B5EF4-FFF2-40B4-BE49-F238E27FC236}">
                <a16:creationId xmlns:a16="http://schemas.microsoft.com/office/drawing/2014/main" id="{98B7CC85-B55B-24AF-7FFB-4EE60DD3B178}"/>
              </a:ext>
            </a:extLst>
          </p:cNvPr>
          <p:cNvSpPr/>
          <p:nvPr/>
        </p:nvSpPr>
        <p:spPr>
          <a:xfrm>
            <a:off x="2091725" y="3411191"/>
            <a:ext cx="1715977"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Unsigned</a:t>
            </a:r>
          </a:p>
          <a:p>
            <a:r>
              <a:rPr lang="en-US" sz="1000" dirty="0">
                <a:solidFill>
                  <a:schemeClr val="tx1"/>
                </a:solidFill>
                <a:latin typeface="Avenir Book" panose="02000503020000020003" pitchFamily="2" charset="0"/>
              </a:rPr>
              <a:t>DSKE protocol message</a:t>
            </a:r>
          </a:p>
        </p:txBody>
      </p:sp>
      <p:cxnSp>
        <p:nvCxnSpPr>
          <p:cNvPr id="20" name="Straight Connector 19">
            <a:extLst>
              <a:ext uri="{FF2B5EF4-FFF2-40B4-BE49-F238E27FC236}">
                <a16:creationId xmlns:a16="http://schemas.microsoft.com/office/drawing/2014/main" id="{FCE47D86-308F-1134-6809-215CA4B8AFA4}"/>
              </a:ext>
            </a:extLst>
          </p:cNvPr>
          <p:cNvCxnSpPr>
            <a:cxnSpLocks/>
            <a:stCxn id="8" idx="2"/>
            <a:endCxn id="17" idx="0"/>
          </p:cNvCxnSpPr>
          <p:nvPr/>
        </p:nvCxnSpPr>
        <p:spPr>
          <a:xfrm flipH="1">
            <a:off x="4720263" y="3050145"/>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C26A62C-624F-F999-8B74-C78006870A1C}"/>
              </a:ext>
            </a:extLst>
          </p:cNvPr>
          <p:cNvCxnSpPr>
            <a:cxnSpLocks/>
            <a:stCxn id="19" idx="3"/>
            <a:endCxn id="17" idx="1"/>
          </p:cNvCxnSpPr>
          <p:nvPr/>
        </p:nvCxnSpPr>
        <p:spPr>
          <a:xfrm>
            <a:off x="3807702" y="3599574"/>
            <a:ext cx="3779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ounded Rectangle 45">
            <a:extLst>
              <a:ext uri="{FF2B5EF4-FFF2-40B4-BE49-F238E27FC236}">
                <a16:creationId xmlns:a16="http://schemas.microsoft.com/office/drawing/2014/main" id="{62A123A0-0CFC-6983-23F4-C540E309FA78}"/>
              </a:ext>
            </a:extLst>
          </p:cNvPr>
          <p:cNvSpPr/>
          <p:nvPr/>
        </p:nvSpPr>
        <p:spPr>
          <a:xfrm>
            <a:off x="8657036" y="3426911"/>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Check</a:t>
            </a:r>
          </a:p>
          <a:p>
            <a:pPr algn="ctr"/>
            <a:r>
              <a:rPr lang="en-US" sz="1000" dirty="0">
                <a:solidFill>
                  <a:schemeClr val="tx1"/>
                </a:solidFill>
                <a:latin typeface="Avenir Book" panose="02000503020000020003" pitchFamily="2" charset="0"/>
              </a:rPr>
              <a:t>Signature</a:t>
            </a:r>
          </a:p>
        </p:txBody>
      </p:sp>
      <p:cxnSp>
        <p:nvCxnSpPr>
          <p:cNvPr id="47" name="Straight Connector 46">
            <a:extLst>
              <a:ext uri="{FF2B5EF4-FFF2-40B4-BE49-F238E27FC236}">
                <a16:creationId xmlns:a16="http://schemas.microsoft.com/office/drawing/2014/main" id="{49E64192-3DF5-B2EC-3B61-21B276A89AB6}"/>
              </a:ext>
            </a:extLst>
          </p:cNvPr>
          <p:cNvCxnSpPr>
            <a:cxnSpLocks/>
          </p:cNvCxnSpPr>
          <p:nvPr/>
        </p:nvCxnSpPr>
        <p:spPr>
          <a:xfrm flipH="1">
            <a:off x="9189169" y="3055534"/>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2E8295A7-1057-07DF-1E3E-8DA7DFDB49C0}"/>
              </a:ext>
            </a:extLst>
          </p:cNvPr>
          <p:cNvGrpSpPr/>
          <p:nvPr/>
        </p:nvGrpSpPr>
        <p:grpSpPr>
          <a:xfrm>
            <a:off x="3851264" y="4161120"/>
            <a:ext cx="1715977" cy="376766"/>
            <a:chOff x="3769116" y="3217380"/>
            <a:chExt cx="1715977" cy="376766"/>
          </a:xfrm>
        </p:grpSpPr>
        <p:sp>
          <p:nvSpPr>
            <p:cNvPr id="43" name="Rectangle 42">
              <a:extLst>
                <a:ext uri="{FF2B5EF4-FFF2-40B4-BE49-F238E27FC236}">
                  <a16:creationId xmlns:a16="http://schemas.microsoft.com/office/drawing/2014/main" id="{2409DD55-8569-7F6F-19F2-FF7595F21B30}"/>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2052"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993FECF-467E-488D-3FDB-A120B9ECD183}"/>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99066C00-1D09-688E-D6AA-5E610AC6D0A8}"/>
              </a:ext>
            </a:extLst>
          </p:cNvPr>
          <p:cNvGrpSpPr/>
          <p:nvPr/>
        </p:nvGrpSpPr>
        <p:grpSpPr>
          <a:xfrm>
            <a:off x="8328717" y="4176842"/>
            <a:ext cx="1715977" cy="376766"/>
            <a:chOff x="3769116" y="3217380"/>
            <a:chExt cx="1715977" cy="376766"/>
          </a:xfrm>
        </p:grpSpPr>
        <p:sp>
          <p:nvSpPr>
            <p:cNvPr id="56" name="Rectangle 55">
              <a:extLst>
                <a:ext uri="{FF2B5EF4-FFF2-40B4-BE49-F238E27FC236}">
                  <a16:creationId xmlns:a16="http://schemas.microsoft.com/office/drawing/2014/main" id="{08C66324-E435-E2E4-9893-45690AB712DB}"/>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57"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2BFAA59-AB23-F674-FE4E-525EF462FC8D}"/>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a:extLst>
              <a:ext uri="{FF2B5EF4-FFF2-40B4-BE49-F238E27FC236}">
                <a16:creationId xmlns:a16="http://schemas.microsoft.com/office/drawing/2014/main" id="{1CFDAEC7-74B1-F88F-3B6D-CEC552ACA9A3}"/>
              </a:ext>
            </a:extLst>
          </p:cNvPr>
          <p:cNvCxnSpPr>
            <a:cxnSpLocks/>
          </p:cNvCxnSpPr>
          <p:nvPr/>
        </p:nvCxnSpPr>
        <p:spPr>
          <a:xfrm flipV="1">
            <a:off x="9186706" y="3800075"/>
            <a:ext cx="0" cy="23429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2D278446-FF2E-2F77-7A19-E4C53128184E}"/>
              </a:ext>
            </a:extLst>
          </p:cNvPr>
          <p:cNvSpPr/>
          <p:nvPr/>
        </p:nvSpPr>
        <p:spPr>
          <a:xfrm>
            <a:off x="575426" y="1458097"/>
            <a:ext cx="11045074" cy="372688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64" name="Straight Connector 63">
            <a:extLst>
              <a:ext uri="{FF2B5EF4-FFF2-40B4-BE49-F238E27FC236}">
                <a16:creationId xmlns:a16="http://schemas.microsoft.com/office/drawing/2014/main" id="{4B60F00D-36FC-EA15-D541-6D9178964C42}"/>
              </a:ext>
            </a:extLst>
          </p:cNvPr>
          <p:cNvCxnSpPr>
            <a:cxnSpLocks/>
          </p:cNvCxnSpPr>
          <p:nvPr/>
        </p:nvCxnSpPr>
        <p:spPr>
          <a:xfrm>
            <a:off x="5492635" y="3230667"/>
            <a:ext cx="0" cy="1007506"/>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2BC639C1-D24C-4C48-A6E9-E90F02A9247A}"/>
              </a:ext>
            </a:extLst>
          </p:cNvPr>
          <p:cNvSpPr/>
          <p:nvPr/>
        </p:nvSpPr>
        <p:spPr>
          <a:xfrm>
            <a:off x="4636775" y="3865010"/>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cxnSp>
        <p:nvCxnSpPr>
          <p:cNvPr id="68" name="Straight Connector 67">
            <a:extLst>
              <a:ext uri="{FF2B5EF4-FFF2-40B4-BE49-F238E27FC236}">
                <a16:creationId xmlns:a16="http://schemas.microsoft.com/office/drawing/2014/main" id="{2B633F8F-4CF4-E768-B9C1-652BD86448B7}"/>
              </a:ext>
            </a:extLst>
          </p:cNvPr>
          <p:cNvCxnSpPr>
            <a:cxnSpLocks/>
          </p:cNvCxnSpPr>
          <p:nvPr/>
        </p:nvCxnSpPr>
        <p:spPr>
          <a:xfrm>
            <a:off x="5048482" y="3058998"/>
            <a:ext cx="0" cy="17166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A98E534-8326-DECF-F5B3-877C40C0C4DC}"/>
              </a:ext>
            </a:extLst>
          </p:cNvPr>
          <p:cNvCxnSpPr>
            <a:cxnSpLocks/>
          </p:cNvCxnSpPr>
          <p:nvPr/>
        </p:nvCxnSpPr>
        <p:spPr>
          <a:xfrm>
            <a:off x="5048482" y="3230667"/>
            <a:ext cx="440219"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B62F2FF9-E03B-9F35-A204-4B5A9FCF7984}"/>
              </a:ext>
            </a:extLst>
          </p:cNvPr>
          <p:cNvSpPr/>
          <p:nvPr/>
        </p:nvSpPr>
        <p:spPr>
          <a:xfrm>
            <a:off x="5444316" y="3872561"/>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cxnSp>
        <p:nvCxnSpPr>
          <p:cNvPr id="77" name="Straight Connector 76">
            <a:extLst>
              <a:ext uri="{FF2B5EF4-FFF2-40B4-BE49-F238E27FC236}">
                <a16:creationId xmlns:a16="http://schemas.microsoft.com/office/drawing/2014/main" id="{758708F9-A777-C74D-3AE1-B0187A061AD3}"/>
              </a:ext>
            </a:extLst>
          </p:cNvPr>
          <p:cNvCxnSpPr>
            <a:cxnSpLocks/>
          </p:cNvCxnSpPr>
          <p:nvPr/>
        </p:nvCxnSpPr>
        <p:spPr>
          <a:xfrm>
            <a:off x="4694666"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E3580B5-A968-3EF9-4401-1FB75FD58FBA}"/>
              </a:ext>
            </a:extLst>
          </p:cNvPr>
          <p:cNvCxnSpPr>
            <a:cxnSpLocks/>
          </p:cNvCxnSpPr>
          <p:nvPr/>
        </p:nvCxnSpPr>
        <p:spPr>
          <a:xfrm>
            <a:off x="5398387" y="4037659"/>
            <a:ext cx="0" cy="19660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1DB12483-F356-623E-FF8B-FAE05223EEC3}"/>
              </a:ext>
            </a:extLst>
          </p:cNvPr>
          <p:cNvCxnSpPr>
            <a:cxnSpLocks/>
          </p:cNvCxnSpPr>
          <p:nvPr/>
        </p:nvCxnSpPr>
        <p:spPr>
          <a:xfrm>
            <a:off x="4692008" y="3787957"/>
            <a:ext cx="0" cy="24593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CC5DBC3-57F2-7046-1ACD-BE2334B9EA0F}"/>
              </a:ext>
            </a:extLst>
          </p:cNvPr>
          <p:cNvCxnSpPr>
            <a:cxnSpLocks/>
          </p:cNvCxnSpPr>
          <p:nvPr/>
        </p:nvCxnSpPr>
        <p:spPr>
          <a:xfrm>
            <a:off x="9884337" y="4038600"/>
            <a:ext cx="0" cy="191426"/>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E8A3D77-71E1-5DCE-285A-C4D2E2730948}"/>
              </a:ext>
            </a:extLst>
          </p:cNvPr>
          <p:cNvCxnSpPr>
            <a:cxnSpLocks/>
          </p:cNvCxnSpPr>
          <p:nvPr/>
        </p:nvCxnSpPr>
        <p:spPr>
          <a:xfrm>
            <a:off x="9932684" y="2463800"/>
            <a:ext cx="0" cy="176893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D4D99F20-1AC5-9B3E-0E92-F451493E9A8C}"/>
              </a:ext>
            </a:extLst>
          </p:cNvPr>
          <p:cNvCxnSpPr>
            <a:cxnSpLocks/>
          </p:cNvCxnSpPr>
          <p:nvPr/>
        </p:nvCxnSpPr>
        <p:spPr>
          <a:xfrm>
            <a:off x="9186705"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8468B304-5862-AE31-67C2-0CC36DAE955F}"/>
              </a:ext>
            </a:extLst>
          </p:cNvPr>
          <p:cNvCxnSpPr>
            <a:cxnSpLocks/>
          </p:cNvCxnSpPr>
          <p:nvPr/>
        </p:nvCxnSpPr>
        <p:spPr>
          <a:xfrm>
            <a:off x="8485030" y="2466945"/>
            <a:ext cx="0" cy="37784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170473A2-7951-1F39-F477-6694675B00CF}"/>
              </a:ext>
            </a:extLst>
          </p:cNvPr>
          <p:cNvCxnSpPr>
            <a:cxnSpLocks/>
          </p:cNvCxnSpPr>
          <p:nvPr/>
        </p:nvCxnSpPr>
        <p:spPr>
          <a:xfrm>
            <a:off x="8485030" y="2462712"/>
            <a:ext cx="144637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AC5E4E35-6B60-0E93-68C0-427A8DC0FA9E}"/>
              </a:ext>
            </a:extLst>
          </p:cNvPr>
          <p:cNvSpPr/>
          <p:nvPr/>
        </p:nvSpPr>
        <p:spPr>
          <a:xfrm>
            <a:off x="9124380" y="3870994"/>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sp>
        <p:nvSpPr>
          <p:cNvPr id="116" name="Rectangle 115">
            <a:extLst>
              <a:ext uri="{FF2B5EF4-FFF2-40B4-BE49-F238E27FC236}">
                <a16:creationId xmlns:a16="http://schemas.microsoft.com/office/drawing/2014/main" id="{A8CE6DF4-CE75-B819-A910-22FEE34DFE11}"/>
              </a:ext>
            </a:extLst>
          </p:cNvPr>
          <p:cNvSpPr/>
          <p:nvPr/>
        </p:nvSpPr>
        <p:spPr>
          <a:xfrm>
            <a:off x="9877057" y="3878545"/>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spTree>
    <p:extLst>
      <p:ext uri="{BB962C8B-B14F-4D97-AF65-F5344CB8AC3E}">
        <p14:creationId xmlns:p14="http://schemas.microsoft.com/office/powerpoint/2010/main" val="33474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3754</TotalTime>
  <Words>470</Words>
  <Application>Microsoft Macintosh PowerPoint</Application>
  <PresentationFormat>Widescreen</PresentationFormat>
  <Paragraphs>299</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Avenir Book</vt:lpstr>
      <vt:lpstr>AVENIR LIGHT OBLIQUE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Rijsman</dc:creator>
  <cp:lastModifiedBy>Bruno Rijsman</cp:lastModifiedBy>
  <cp:revision>203</cp:revision>
  <dcterms:created xsi:type="dcterms:W3CDTF">2025-09-02T17:02:45Z</dcterms:created>
  <dcterms:modified xsi:type="dcterms:W3CDTF">2025-11-01T17:16:59Z</dcterms:modified>
</cp:coreProperties>
</file>