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61" r:id="rId2"/>
    <p:sldId id="262" r:id="rId3"/>
    <p:sldId id="263" r:id="rId4"/>
    <p:sldId id="256" r:id="rId5"/>
    <p:sldId id="264" r:id="rId6"/>
    <p:sldId id="265" r:id="rId7"/>
    <p:sldId id="257" r:id="rId8"/>
    <p:sldId id="258" r:id="rId9"/>
    <p:sldId id="259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569"/>
    <p:restoredTop sz="94718"/>
  </p:normalViewPr>
  <p:slideViewPr>
    <p:cSldViewPr snapToGrid="0">
      <p:cViewPr>
        <p:scale>
          <a:sx n="208" d="100"/>
          <a:sy n="208" d="100"/>
        </p:scale>
        <p:origin x="-5104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4A6C0-F2EC-FC45-B98B-ED31D507F3F3}" type="datetimeFigureOut">
              <a:rPr lang="en-US" smtClean="0"/>
              <a:t>9/29/25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526F2C-6B23-EF40-8ED8-C98EB97549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821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526F2C-6B23-EF40-8ED8-C98EB975494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605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4ED44-4CC1-C34D-A2A8-D040F6A762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E41D16-5BE7-AEBF-8986-5E7F238A55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BBD3D7-7511-9B62-3BB5-963C4EC6D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B2FD-E7C2-BB4E-8CD5-3A0929CC3D5F}" type="datetimeFigureOut">
              <a:rPr lang="en-US" smtClean="0"/>
              <a:t>9/29/25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362FD-C61E-7CA3-3FC8-3FC25CED5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5B3F5-A96D-60A9-57A4-134EB9E2B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CB105-B86C-1648-8D60-9ACD7A01A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292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62E37-FA86-BC3C-7160-9D54551AD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845662-6E6B-D84F-D5AE-921A2537D2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3146B0-80EE-5084-4F74-6D659D176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B2FD-E7C2-BB4E-8CD5-3A0929CC3D5F}" type="datetimeFigureOut">
              <a:rPr lang="en-US" smtClean="0"/>
              <a:t>9/29/25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C72F2-00F9-2437-3612-5EF5BD04B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039B95-19FA-2098-F72B-4EAAE0FA9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CB105-B86C-1648-8D60-9ACD7A01A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067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A76225-04B0-0E5F-4974-9543C04C30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C22E2D-EE47-3DD8-653C-C8598710F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B61A7-A4C6-D36C-B973-A7A166103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B2FD-E7C2-BB4E-8CD5-3A0929CC3D5F}" type="datetimeFigureOut">
              <a:rPr lang="en-US" smtClean="0"/>
              <a:t>9/29/25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697C79-56F5-EB34-150D-233C37A88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8E1CFA-4A30-571E-03D0-FF5D6FF25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CB105-B86C-1648-8D60-9ACD7A01A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474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4DA3E-81C6-3FB7-9ECD-793A3C40E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FEE1D-AF5F-2C1C-7FD2-24B8779C5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E38E3-02B0-D40C-30B0-D5CA4AC05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B2FD-E7C2-BB4E-8CD5-3A0929CC3D5F}" type="datetimeFigureOut">
              <a:rPr lang="en-US" smtClean="0"/>
              <a:t>9/29/25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D6686-AAF2-4B78-362B-825C1BF8C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228C7-C12C-CA95-7B38-C6D5EE929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CB105-B86C-1648-8D60-9ACD7A01A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509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A798B-A8C9-BE65-028A-5FFDE00BD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098EDF-F598-B0B3-0085-120D239C4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080A8-828C-5215-6A9C-893E90462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B2FD-E7C2-BB4E-8CD5-3A0929CC3D5F}" type="datetimeFigureOut">
              <a:rPr lang="en-US" smtClean="0"/>
              <a:t>9/29/25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B5282-5BEB-CE3A-4213-7A9A5C156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38811A-F973-4670-6324-16ECEE04B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CB105-B86C-1648-8D60-9ACD7A01A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682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5ACFA-88EA-B8FB-0768-5B48306F4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0F59F-C2D0-80F3-9341-C43A325699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3C8791-B3F7-82AD-0D67-76132DC47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1A0DD7-FE40-3189-F58D-A71168148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B2FD-E7C2-BB4E-8CD5-3A0929CC3D5F}" type="datetimeFigureOut">
              <a:rPr lang="en-US" smtClean="0"/>
              <a:t>9/29/25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B9940D-9E26-E0B1-2F38-E17E62C6B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AE45E0-06B4-6BB1-5C50-B0203B41B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CB105-B86C-1648-8D60-9ACD7A01A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997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688D1-C54F-11AC-5884-787481650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C17403-2D19-7ACF-CAD5-A9EC95314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2FB836-912A-D580-76A1-8ACB59FFA3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A2205F-8F04-905D-FF97-69CDFBE4C4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1E1A85-A23C-D5E2-AA68-C5D5C3EF33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CF2DA4-40F9-10D4-D9BD-E905A1E8F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B2FD-E7C2-BB4E-8CD5-3A0929CC3D5F}" type="datetimeFigureOut">
              <a:rPr lang="en-US" smtClean="0"/>
              <a:t>9/29/25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9E7FB3-1552-5282-B96C-A72F2825C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85E62F-E405-E0A8-1C6B-A1242050B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CB105-B86C-1648-8D60-9ACD7A01A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621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AA84C-21C7-4F60-A77B-44F3034B1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85FB25-2C1C-EB1E-A104-A607E2AB1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B2FD-E7C2-BB4E-8CD5-3A0929CC3D5F}" type="datetimeFigureOut">
              <a:rPr lang="en-US" smtClean="0"/>
              <a:t>9/29/25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48D5C6-BD5A-7D06-EB7D-BDEAADF40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7D86CD-FE90-6053-B12F-A43012245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CB105-B86C-1648-8D60-9ACD7A01A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365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1A191A-E9E3-C58C-47F0-40F06A612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B2FD-E7C2-BB4E-8CD5-3A0929CC3D5F}" type="datetimeFigureOut">
              <a:rPr lang="en-US" smtClean="0"/>
              <a:t>9/29/25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32121A-DA3D-81C1-C40A-9114F8356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D0810F-5FF5-E1D4-789D-69A2F08F2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CB105-B86C-1648-8D60-9ACD7A01A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192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D6EB1-0D5E-9FF8-AA21-7ED79A8DA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D6A2D-7096-CFE9-B0B0-4EEBF539B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46B927-A5BF-998B-F498-2DE5CC497D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F708BA-672F-EE8E-D1B2-CD044E1B3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B2FD-E7C2-BB4E-8CD5-3A0929CC3D5F}" type="datetimeFigureOut">
              <a:rPr lang="en-US" smtClean="0"/>
              <a:t>9/29/25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B5E495-E30C-E502-F544-57A0EC4DE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E5A36E-1F76-5F67-032F-A71E12C38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CB105-B86C-1648-8D60-9ACD7A01A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216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0E589-06D3-ED45-16A3-206F6B2C9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18D91B-D39C-0BB9-4E5D-EF0DE84BB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2D1E5A-E2DA-4190-95B6-33A6A48809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2A1EE8-EF46-A76C-DEE5-16756F5FD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2B2FD-E7C2-BB4E-8CD5-3A0929CC3D5F}" type="datetimeFigureOut">
              <a:rPr lang="en-US" smtClean="0"/>
              <a:t>9/29/25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935046-2E62-4F88-4BB3-E4E5A987E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48A5F3-2390-8DB7-C735-BA8C4BA62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ECB105-B86C-1648-8D60-9ACD7A01A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47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17BE5C-B422-8D48-B1B4-B3985D628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D2B0BC-CB32-CA48-A8D6-3F41651C89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5B80A-C726-5839-B01B-CB4F243562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32B2FD-E7C2-BB4E-8CD5-3A0929CC3D5F}" type="datetimeFigureOut">
              <a:rPr lang="en-US" smtClean="0"/>
              <a:t>9/29/25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95527A-1614-14E9-11D1-48E897BF4C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79C63-3ED7-5B9B-16FB-73BC959875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ECB105-B86C-1648-8D60-9ACD7A01A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320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3A7B373-2306-E4FA-7FF2-DA7699FBB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957557"/>
            <a:ext cx="7772400" cy="494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609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>
            <a:extLst>
              <a:ext uri="{FF2B5EF4-FFF2-40B4-BE49-F238E27FC236}">
                <a16:creationId xmlns:a16="http://schemas.microsoft.com/office/drawing/2014/main" id="{8335C3AA-55B7-D9E1-E2D0-492A8B4924AE}"/>
              </a:ext>
            </a:extLst>
          </p:cNvPr>
          <p:cNvGrpSpPr/>
          <p:nvPr/>
        </p:nvGrpSpPr>
        <p:grpSpPr>
          <a:xfrm>
            <a:off x="2227631" y="349624"/>
            <a:ext cx="6020930" cy="3227296"/>
            <a:chOff x="1608170" y="903262"/>
            <a:chExt cx="7197167" cy="3857772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CFA9D3F5-EA9C-C239-3DE1-636AA301B726}"/>
                </a:ext>
              </a:extLst>
            </p:cNvPr>
            <p:cNvSpPr/>
            <p:nvPr/>
          </p:nvSpPr>
          <p:spPr>
            <a:xfrm>
              <a:off x="1710266" y="903262"/>
              <a:ext cx="7095071" cy="3476824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11</a:t>
              </a:r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6614D717-7023-32A4-BA17-43C4A7F3EBE2}"/>
                </a:ext>
              </a:extLst>
            </p:cNvPr>
            <p:cNvGrpSpPr/>
            <p:nvPr/>
          </p:nvGrpSpPr>
          <p:grpSpPr>
            <a:xfrm>
              <a:off x="2857275" y="2710155"/>
              <a:ext cx="5805787" cy="450370"/>
              <a:chOff x="2992741" y="1434512"/>
              <a:chExt cx="5805785" cy="450370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21FFE80B-611C-D28C-92FE-0281BEE5B139}"/>
                  </a:ext>
                </a:extLst>
              </p:cNvPr>
              <p:cNvSpPr/>
              <p:nvPr/>
            </p:nvSpPr>
            <p:spPr>
              <a:xfrm>
                <a:off x="2992741" y="1434512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11</a:t>
                </a:r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7CC4531-681E-2164-90E7-81C149D4A6CF}"/>
                  </a:ext>
                </a:extLst>
              </p:cNvPr>
              <p:cNvSpPr/>
              <p:nvPr/>
            </p:nvSpPr>
            <p:spPr>
              <a:xfrm>
                <a:off x="3479597" y="1434512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22</a:t>
                </a:r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B1023F1-DDB2-9690-6A49-894F15FB4E8A}"/>
                  </a:ext>
                </a:extLst>
              </p:cNvPr>
              <p:cNvSpPr/>
              <p:nvPr/>
            </p:nvSpPr>
            <p:spPr>
              <a:xfrm>
                <a:off x="3966453" y="1434512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33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E739769-94E3-F161-4380-14EAEA66A3EE}"/>
                  </a:ext>
                </a:extLst>
              </p:cNvPr>
              <p:cNvSpPr/>
              <p:nvPr/>
            </p:nvSpPr>
            <p:spPr>
              <a:xfrm>
                <a:off x="4453309" y="1434512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44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3A22D3A-0969-2C49-0BDE-6542476E1EF0}"/>
                  </a:ext>
                </a:extLst>
              </p:cNvPr>
              <p:cNvSpPr/>
              <p:nvPr/>
            </p:nvSpPr>
            <p:spPr>
              <a:xfrm>
                <a:off x="4940165" y="1434512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55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B616E86-200A-0BD7-BC54-999EEFA723CE}"/>
                  </a:ext>
                </a:extLst>
              </p:cNvPr>
              <p:cNvSpPr/>
              <p:nvPr/>
            </p:nvSpPr>
            <p:spPr>
              <a:xfrm>
                <a:off x="5427021" y="1434512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66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994CED0-FDA2-AA71-2C9A-C1005938CDF5}"/>
                  </a:ext>
                </a:extLst>
              </p:cNvPr>
              <p:cNvSpPr/>
              <p:nvPr/>
            </p:nvSpPr>
            <p:spPr>
              <a:xfrm>
                <a:off x="5913877" y="1434512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00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685CAFA-DC62-1733-7F99-C935492D8900}"/>
                  </a:ext>
                </a:extLst>
              </p:cNvPr>
              <p:cNvSpPr/>
              <p:nvPr/>
            </p:nvSpPr>
            <p:spPr>
              <a:xfrm>
                <a:off x="6400733" y="1434512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00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F172717-B1BA-C13E-7138-D9C83F894FC3}"/>
                  </a:ext>
                </a:extLst>
              </p:cNvPr>
              <p:cNvSpPr/>
              <p:nvPr/>
            </p:nvSpPr>
            <p:spPr>
              <a:xfrm>
                <a:off x="6887589" y="1434512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00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2D8F7F6-B804-3D16-BDC0-98AA992E01CC}"/>
                  </a:ext>
                </a:extLst>
              </p:cNvPr>
              <p:cNvSpPr/>
              <p:nvPr/>
            </p:nvSpPr>
            <p:spPr>
              <a:xfrm>
                <a:off x="7374445" y="1434512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00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5F2C9E7-2FC3-EB84-2BF8-33D343B9A8EF}"/>
                  </a:ext>
                </a:extLst>
              </p:cNvPr>
              <p:cNvSpPr/>
              <p:nvPr/>
            </p:nvSpPr>
            <p:spPr>
              <a:xfrm>
                <a:off x="7861301" y="1434512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bb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66891B7-F971-7B6F-194B-55A60C33DE67}"/>
                  </a:ext>
                </a:extLst>
              </p:cNvPr>
              <p:cNvSpPr/>
              <p:nvPr/>
            </p:nvSpPr>
            <p:spPr>
              <a:xfrm>
                <a:off x="8348156" y="1434512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cc</a:t>
                </a: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CE159865-BA19-B45F-7A2D-8786FE250B47}"/>
                </a:ext>
              </a:extLst>
            </p:cNvPr>
            <p:cNvGrpSpPr/>
            <p:nvPr/>
          </p:nvGrpSpPr>
          <p:grpSpPr>
            <a:xfrm>
              <a:off x="2857275" y="3257667"/>
              <a:ext cx="5805787" cy="450370"/>
              <a:chOff x="2992741" y="1982024"/>
              <a:chExt cx="5805785" cy="45037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2598AE5-EAA4-9595-894E-6767C8717425}"/>
                  </a:ext>
                </a:extLst>
              </p:cNvPr>
              <p:cNvSpPr/>
              <p:nvPr/>
            </p:nvSpPr>
            <p:spPr>
              <a:xfrm>
                <a:off x="2992741" y="1982024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A1C7397-506B-9EA7-2085-171F5573989D}"/>
                  </a:ext>
                </a:extLst>
              </p:cNvPr>
              <p:cNvSpPr/>
              <p:nvPr/>
            </p:nvSpPr>
            <p:spPr>
              <a:xfrm>
                <a:off x="3479597" y="1982024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8D324AA1-2478-5C86-C923-A72EC466475F}"/>
                  </a:ext>
                </a:extLst>
              </p:cNvPr>
              <p:cNvSpPr/>
              <p:nvPr/>
            </p:nvSpPr>
            <p:spPr>
              <a:xfrm>
                <a:off x="3966453" y="1982024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FCA75F6-B6C7-B982-D677-000B9E2F3655}"/>
                  </a:ext>
                </a:extLst>
              </p:cNvPr>
              <p:cNvSpPr/>
              <p:nvPr/>
            </p:nvSpPr>
            <p:spPr>
              <a:xfrm>
                <a:off x="4453309" y="1982024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0EDCAF0F-99DA-139E-D882-4681D2382B25}"/>
                  </a:ext>
                </a:extLst>
              </p:cNvPr>
              <p:cNvSpPr/>
              <p:nvPr/>
            </p:nvSpPr>
            <p:spPr>
              <a:xfrm>
                <a:off x="4940165" y="1982024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A26E059C-9035-A87E-6562-BBC1C9CC70C5}"/>
                  </a:ext>
                </a:extLst>
              </p:cNvPr>
              <p:cNvSpPr/>
              <p:nvPr/>
            </p:nvSpPr>
            <p:spPr>
              <a:xfrm>
                <a:off x="5427021" y="1982024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3F64225-21B4-BB4A-F897-6A135323ABDD}"/>
                  </a:ext>
                </a:extLst>
              </p:cNvPr>
              <p:cNvSpPr/>
              <p:nvPr/>
            </p:nvSpPr>
            <p:spPr>
              <a:xfrm>
                <a:off x="5913877" y="1982024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5FB0495-4C33-99D4-AF56-5D8AC2827FEA}"/>
                  </a:ext>
                </a:extLst>
              </p:cNvPr>
              <p:cNvSpPr/>
              <p:nvPr/>
            </p:nvSpPr>
            <p:spPr>
              <a:xfrm>
                <a:off x="6400733" y="1982024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CFCFF7DF-E7D1-9DF1-97C1-4B70C9A92CEC}"/>
                  </a:ext>
                </a:extLst>
              </p:cNvPr>
              <p:cNvSpPr/>
              <p:nvPr/>
            </p:nvSpPr>
            <p:spPr>
              <a:xfrm>
                <a:off x="6887589" y="1982024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8F39D505-F73A-EE75-2A63-363E2509C0B1}"/>
                  </a:ext>
                </a:extLst>
              </p:cNvPr>
              <p:cNvSpPr/>
              <p:nvPr/>
            </p:nvSpPr>
            <p:spPr>
              <a:xfrm>
                <a:off x="7374445" y="1982024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F82F5C2-E69E-B5AA-B946-CEDD7D96DCEA}"/>
                  </a:ext>
                </a:extLst>
              </p:cNvPr>
              <p:cNvSpPr/>
              <p:nvPr/>
            </p:nvSpPr>
            <p:spPr>
              <a:xfrm>
                <a:off x="7861301" y="1982024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9AD41B85-6993-2729-B6E7-8A54BAA56752}"/>
                  </a:ext>
                </a:extLst>
              </p:cNvPr>
              <p:cNvSpPr/>
              <p:nvPr/>
            </p:nvSpPr>
            <p:spPr>
              <a:xfrm>
                <a:off x="8348156" y="1982024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822654FC-EFC2-DB6E-ECD3-C6D2F40648D3}"/>
                </a:ext>
              </a:extLst>
            </p:cNvPr>
            <p:cNvGrpSpPr/>
            <p:nvPr/>
          </p:nvGrpSpPr>
          <p:grpSpPr>
            <a:xfrm>
              <a:off x="2875519" y="3805179"/>
              <a:ext cx="5805788" cy="450370"/>
              <a:chOff x="2992741" y="1982024"/>
              <a:chExt cx="5805785" cy="450370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8C4E2844-9A63-B0F8-948D-A4CC7B2E6522}"/>
                  </a:ext>
                </a:extLst>
              </p:cNvPr>
              <p:cNvSpPr/>
              <p:nvPr/>
            </p:nvSpPr>
            <p:spPr>
              <a:xfrm>
                <a:off x="2992741" y="1982024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4FB404C9-B410-635E-1DA7-85646CBF8E2A}"/>
                  </a:ext>
                </a:extLst>
              </p:cNvPr>
              <p:cNvSpPr/>
              <p:nvPr/>
            </p:nvSpPr>
            <p:spPr>
              <a:xfrm>
                <a:off x="3479597" y="1982024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44CC51E5-4761-2180-6EB7-6242437C29D8}"/>
                  </a:ext>
                </a:extLst>
              </p:cNvPr>
              <p:cNvSpPr/>
              <p:nvPr/>
            </p:nvSpPr>
            <p:spPr>
              <a:xfrm>
                <a:off x="3966453" y="1982024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A068A7DA-5489-79EB-1232-46A4BA014307}"/>
                  </a:ext>
                </a:extLst>
              </p:cNvPr>
              <p:cNvSpPr/>
              <p:nvPr/>
            </p:nvSpPr>
            <p:spPr>
              <a:xfrm>
                <a:off x="4453309" y="1982024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C966BA66-E8B1-3F2D-E4E3-AEDA47E739D4}"/>
                  </a:ext>
                </a:extLst>
              </p:cNvPr>
              <p:cNvSpPr/>
              <p:nvPr/>
            </p:nvSpPr>
            <p:spPr>
              <a:xfrm>
                <a:off x="4940165" y="1982024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E0EE7B83-2866-E2B5-36B1-8934826F3771}"/>
                  </a:ext>
                </a:extLst>
              </p:cNvPr>
              <p:cNvSpPr/>
              <p:nvPr/>
            </p:nvSpPr>
            <p:spPr>
              <a:xfrm>
                <a:off x="5427021" y="1982024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363134AA-B85E-FA09-B268-55AE9AD118AB}"/>
                  </a:ext>
                </a:extLst>
              </p:cNvPr>
              <p:cNvSpPr/>
              <p:nvPr/>
            </p:nvSpPr>
            <p:spPr>
              <a:xfrm>
                <a:off x="5913877" y="1982024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4A9A3A04-3227-0C94-D2D2-6B0772AF9A6D}"/>
                  </a:ext>
                </a:extLst>
              </p:cNvPr>
              <p:cNvSpPr/>
              <p:nvPr/>
            </p:nvSpPr>
            <p:spPr>
              <a:xfrm>
                <a:off x="6400733" y="1982024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5B163C2D-9923-4D7E-EC16-2C891A7BB5DF}"/>
                  </a:ext>
                </a:extLst>
              </p:cNvPr>
              <p:cNvSpPr/>
              <p:nvPr/>
            </p:nvSpPr>
            <p:spPr>
              <a:xfrm>
                <a:off x="6887589" y="1982024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44DA39C2-6694-7B92-B6FE-D2397FBE8B69}"/>
                  </a:ext>
                </a:extLst>
              </p:cNvPr>
              <p:cNvSpPr/>
              <p:nvPr/>
            </p:nvSpPr>
            <p:spPr>
              <a:xfrm>
                <a:off x="7374445" y="1982024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D06FFEAD-F0A0-62F5-87F8-337E00D222C3}"/>
                  </a:ext>
                </a:extLst>
              </p:cNvPr>
              <p:cNvSpPr/>
              <p:nvPr/>
            </p:nvSpPr>
            <p:spPr>
              <a:xfrm>
                <a:off x="7861301" y="1982024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1FDFBBE6-196E-F383-5EAC-099F030D032B}"/>
                  </a:ext>
                </a:extLst>
              </p:cNvPr>
              <p:cNvSpPr/>
              <p:nvPr/>
            </p:nvSpPr>
            <p:spPr>
              <a:xfrm>
                <a:off x="8348156" y="1982024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0</a:t>
                </a:r>
              </a:p>
            </p:txBody>
          </p:sp>
        </p:grp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B485E366-65B8-C3F8-68C9-1265B44194EA}"/>
                </a:ext>
              </a:extLst>
            </p:cNvPr>
            <p:cNvSpPr/>
            <p:nvPr/>
          </p:nvSpPr>
          <p:spPr>
            <a:xfrm>
              <a:off x="1817512" y="2710155"/>
              <a:ext cx="1003277" cy="45037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data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3E4EA7D-2DD2-FD0E-296A-27D946465E01}"/>
                </a:ext>
              </a:extLst>
            </p:cNvPr>
            <p:cNvSpPr/>
            <p:nvPr/>
          </p:nvSpPr>
          <p:spPr>
            <a:xfrm>
              <a:off x="1817512" y="3257667"/>
              <a:ext cx="1003277" cy="45037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allocated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9A86F972-C4F3-609B-CE42-CE8C51C81C7D}"/>
                </a:ext>
              </a:extLst>
            </p:cNvPr>
            <p:cNvSpPr/>
            <p:nvPr/>
          </p:nvSpPr>
          <p:spPr>
            <a:xfrm>
              <a:off x="1817511" y="3805179"/>
              <a:ext cx="1003277" cy="45037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consumed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5B6FF679-2202-DDEA-8891-30C3D9ED03A8}"/>
                </a:ext>
              </a:extLst>
            </p:cNvPr>
            <p:cNvSpPr/>
            <p:nvPr/>
          </p:nvSpPr>
          <p:spPr>
            <a:xfrm>
              <a:off x="1817511" y="2162643"/>
              <a:ext cx="1003277" cy="45037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owned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977C9252-3718-6E71-A4E9-C97F81AC05E1}"/>
                </a:ext>
              </a:extLst>
            </p:cNvPr>
            <p:cNvSpPr/>
            <p:nvPr/>
          </p:nvSpPr>
          <p:spPr>
            <a:xfrm>
              <a:off x="1817509" y="1615131"/>
              <a:ext cx="1003277" cy="45037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size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5C6ACB0E-7FF0-CCA9-3F87-3E7147C38990}"/>
                </a:ext>
              </a:extLst>
            </p:cNvPr>
            <p:cNvSpPr/>
            <p:nvPr/>
          </p:nvSpPr>
          <p:spPr>
            <a:xfrm>
              <a:off x="2874334" y="2162643"/>
              <a:ext cx="5788730" cy="45037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True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4DBA8E60-3C19-6EAA-7D45-D43F124301B9}"/>
                </a:ext>
              </a:extLst>
            </p:cNvPr>
            <p:cNvSpPr/>
            <p:nvPr/>
          </p:nvSpPr>
          <p:spPr>
            <a:xfrm>
              <a:off x="2874333" y="1615131"/>
              <a:ext cx="5788730" cy="45037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12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3823AD02-E0E0-4F35-9FC3-E64930F37BE5}"/>
                </a:ext>
              </a:extLst>
            </p:cNvPr>
            <p:cNvSpPr/>
            <p:nvPr/>
          </p:nvSpPr>
          <p:spPr>
            <a:xfrm>
              <a:off x="1608170" y="4310664"/>
              <a:ext cx="903111" cy="45037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b="1" dirty="0">
                  <a:solidFill>
                    <a:schemeClr val="tx1"/>
                  </a:solidFill>
                  <a:latin typeface="Avenir Book" panose="02000503020000020003" pitchFamily="2" charset="0"/>
                </a:rPr>
                <a:t>Block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033D433C-D3C3-5801-EE2A-74C177E83006}"/>
              </a:ext>
            </a:extLst>
          </p:cNvPr>
          <p:cNvGrpSpPr/>
          <p:nvPr/>
        </p:nvGrpSpPr>
        <p:grpSpPr>
          <a:xfrm>
            <a:off x="2241078" y="3929764"/>
            <a:ext cx="3548764" cy="2744987"/>
            <a:chOff x="1608170" y="1479792"/>
            <a:chExt cx="4242042" cy="3281242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BEFDE861-A4D3-FF10-67C5-DD2AD289772B}"/>
                </a:ext>
              </a:extLst>
            </p:cNvPr>
            <p:cNvSpPr/>
            <p:nvPr/>
          </p:nvSpPr>
          <p:spPr>
            <a:xfrm>
              <a:off x="1710266" y="1479792"/>
              <a:ext cx="4139946" cy="290029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Avenir Book" panose="02000503020000020003" pitchFamily="2" charset="0"/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83BE5DB4-2CD9-6968-6608-34005FF87CEA}"/>
                </a:ext>
              </a:extLst>
            </p:cNvPr>
            <p:cNvSpPr/>
            <p:nvPr/>
          </p:nvSpPr>
          <p:spPr>
            <a:xfrm>
              <a:off x="2857273" y="2710156"/>
              <a:ext cx="2857516" cy="45037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3</a:t>
              </a:r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4755B167-FBD1-A46F-3A24-E889A78B358B}"/>
                </a:ext>
              </a:extLst>
            </p:cNvPr>
            <p:cNvGrpSpPr/>
            <p:nvPr/>
          </p:nvGrpSpPr>
          <p:grpSpPr>
            <a:xfrm>
              <a:off x="2857275" y="3257668"/>
              <a:ext cx="1424082" cy="450370"/>
              <a:chOff x="2992741" y="1982024"/>
              <a:chExt cx="1424082" cy="450370"/>
            </a:xfrm>
          </p:grpSpPr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21CDD3B1-A121-E19F-4394-C3EBDFDE1BBB}"/>
                  </a:ext>
                </a:extLst>
              </p:cNvPr>
              <p:cNvSpPr/>
              <p:nvPr/>
            </p:nvSpPr>
            <p:spPr>
              <a:xfrm>
                <a:off x="2992741" y="1982024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11</a:t>
                </a:r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554FB325-DFCB-9701-D67D-97A7A3EC1AA2}"/>
                  </a:ext>
                </a:extLst>
              </p:cNvPr>
              <p:cNvSpPr/>
              <p:nvPr/>
            </p:nvSpPr>
            <p:spPr>
              <a:xfrm>
                <a:off x="3479597" y="1982024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22</a:t>
                </a:r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B4F35A38-1D3E-7ABA-B71E-AEC7F8F01327}"/>
                  </a:ext>
                </a:extLst>
              </p:cNvPr>
              <p:cNvSpPr/>
              <p:nvPr/>
            </p:nvSpPr>
            <p:spPr>
              <a:xfrm>
                <a:off x="3966453" y="1982024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33</a:t>
                </a:r>
              </a:p>
            </p:txBody>
          </p:sp>
        </p:grp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B3CC7A18-DEF6-DF28-B4B7-1D36FB575179}"/>
                </a:ext>
              </a:extLst>
            </p:cNvPr>
            <p:cNvSpPr/>
            <p:nvPr/>
          </p:nvSpPr>
          <p:spPr>
            <a:xfrm>
              <a:off x="2875518" y="3805180"/>
              <a:ext cx="2839271" cy="45037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False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A52EC2BA-DF81-5191-2C0E-2665148C568D}"/>
                </a:ext>
              </a:extLst>
            </p:cNvPr>
            <p:cNvSpPr/>
            <p:nvPr/>
          </p:nvSpPr>
          <p:spPr>
            <a:xfrm>
              <a:off x="1817512" y="2710156"/>
              <a:ext cx="1003277" cy="45037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size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4EE9F4D4-1824-7D80-C2A7-3312CC166B6F}"/>
                </a:ext>
              </a:extLst>
            </p:cNvPr>
            <p:cNvSpPr/>
            <p:nvPr/>
          </p:nvSpPr>
          <p:spPr>
            <a:xfrm>
              <a:off x="1817512" y="3257668"/>
              <a:ext cx="1003277" cy="45037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value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B0EE5DA7-CAF9-CF4A-8360-9343F0132F55}"/>
                </a:ext>
              </a:extLst>
            </p:cNvPr>
            <p:cNvSpPr/>
            <p:nvPr/>
          </p:nvSpPr>
          <p:spPr>
            <a:xfrm>
              <a:off x="1817511" y="3805180"/>
              <a:ext cx="1003277" cy="45037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consumed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BEBF0917-EC04-8142-FD4B-41845E8A5C17}"/>
                </a:ext>
              </a:extLst>
            </p:cNvPr>
            <p:cNvSpPr/>
            <p:nvPr/>
          </p:nvSpPr>
          <p:spPr>
            <a:xfrm>
              <a:off x="1817511" y="2162644"/>
              <a:ext cx="1003277" cy="45037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000" dirty="0" err="1">
                  <a:solidFill>
                    <a:schemeClr val="tx1"/>
                  </a:solidFill>
                  <a:latin typeface="Avenir Book" panose="02000503020000020003" pitchFamily="2" charset="0"/>
                </a:rPr>
                <a:t>start_byte</a:t>
              </a:r>
              <a:endParaRPr lang="en-US" sz="1000" dirty="0">
                <a:solidFill>
                  <a:schemeClr val="tx1"/>
                </a:solidFill>
                <a:latin typeface="Avenir Book" panose="02000503020000020003" pitchFamily="2" charset="0"/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6297C537-8DA4-338C-D588-A9D4548FE0BE}"/>
                </a:ext>
              </a:extLst>
            </p:cNvPr>
            <p:cNvSpPr/>
            <p:nvPr/>
          </p:nvSpPr>
          <p:spPr>
            <a:xfrm>
              <a:off x="1817509" y="1615132"/>
              <a:ext cx="1003277" cy="45037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block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0974919C-5899-59EF-0709-1CCD9C9C7B30}"/>
                </a:ext>
              </a:extLst>
            </p:cNvPr>
            <p:cNvSpPr/>
            <p:nvPr/>
          </p:nvSpPr>
          <p:spPr>
            <a:xfrm>
              <a:off x="2874334" y="2162644"/>
              <a:ext cx="2857516" cy="45037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0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2CB16491-DDAB-E325-DC33-84A25902CE98}"/>
                </a:ext>
              </a:extLst>
            </p:cNvPr>
            <p:cNvSpPr/>
            <p:nvPr/>
          </p:nvSpPr>
          <p:spPr>
            <a:xfrm>
              <a:off x="2874332" y="1615132"/>
              <a:ext cx="2857516" cy="45037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000" dirty="0">
                <a:solidFill>
                  <a:schemeClr val="tx1"/>
                </a:solidFill>
                <a:latin typeface="Avenir Book" panose="02000503020000020003" pitchFamily="2" charset="0"/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C70F0DFA-5A59-C5C6-267F-ED51BF0F788F}"/>
                </a:ext>
              </a:extLst>
            </p:cNvPr>
            <p:cNvSpPr/>
            <p:nvPr/>
          </p:nvSpPr>
          <p:spPr>
            <a:xfrm>
              <a:off x="1608170" y="4310664"/>
              <a:ext cx="903111" cy="45037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b="1" dirty="0">
                  <a:solidFill>
                    <a:schemeClr val="tx1"/>
                  </a:solidFill>
                  <a:latin typeface="Avenir Book" panose="02000503020000020003" pitchFamily="2" charset="0"/>
                </a:rPr>
                <a:t>Fragment</a:t>
              </a:r>
            </a:p>
          </p:txBody>
        </p: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AF03E23E-4EA8-E0CD-2E79-4E50520576FC}"/>
              </a:ext>
            </a:extLst>
          </p:cNvPr>
          <p:cNvGrpSpPr/>
          <p:nvPr/>
        </p:nvGrpSpPr>
        <p:grpSpPr>
          <a:xfrm>
            <a:off x="6546168" y="3929764"/>
            <a:ext cx="3548764" cy="2744987"/>
            <a:chOff x="1608170" y="1479792"/>
            <a:chExt cx="4242042" cy="3281242"/>
          </a:xfrm>
        </p:grpSpPr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8791B91A-E676-CFE3-66D9-BD47C107EE81}"/>
                </a:ext>
              </a:extLst>
            </p:cNvPr>
            <p:cNvSpPr/>
            <p:nvPr/>
          </p:nvSpPr>
          <p:spPr>
            <a:xfrm>
              <a:off x="1710266" y="1479792"/>
              <a:ext cx="4139946" cy="290029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  <a:latin typeface="Avenir Book" panose="02000503020000020003" pitchFamily="2" charset="0"/>
              </a:endParaRP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DCC80CBF-CDE0-8D84-D1C6-23115D040D6E}"/>
                </a:ext>
              </a:extLst>
            </p:cNvPr>
            <p:cNvSpPr/>
            <p:nvPr/>
          </p:nvSpPr>
          <p:spPr>
            <a:xfrm>
              <a:off x="2857273" y="2710156"/>
              <a:ext cx="2857516" cy="45037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4</a:t>
              </a:r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DB68B746-9889-671D-908C-CD35D3A3E168}"/>
                </a:ext>
              </a:extLst>
            </p:cNvPr>
            <p:cNvGrpSpPr/>
            <p:nvPr/>
          </p:nvGrpSpPr>
          <p:grpSpPr>
            <a:xfrm>
              <a:off x="2857275" y="3257668"/>
              <a:ext cx="1910938" cy="450370"/>
              <a:chOff x="2992741" y="1982024"/>
              <a:chExt cx="1910938" cy="450370"/>
            </a:xfrm>
          </p:grpSpPr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3514D044-D8C3-99CD-6164-71A6ABBCAD6E}"/>
                  </a:ext>
                </a:extLst>
              </p:cNvPr>
              <p:cNvSpPr/>
              <p:nvPr/>
            </p:nvSpPr>
            <p:spPr>
              <a:xfrm>
                <a:off x="2992741" y="1982024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77</a:t>
                </a:r>
              </a:p>
            </p:txBody>
          </p: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32AE35C2-24B7-FD14-53AD-CF2D161AE980}"/>
                  </a:ext>
                </a:extLst>
              </p:cNvPr>
              <p:cNvSpPr/>
              <p:nvPr/>
            </p:nvSpPr>
            <p:spPr>
              <a:xfrm>
                <a:off x="3479597" y="1982024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88</a:t>
                </a:r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CCA61E89-0E23-6941-0192-D51CB5F2F3F7}"/>
                  </a:ext>
                </a:extLst>
              </p:cNvPr>
              <p:cNvSpPr/>
              <p:nvPr/>
            </p:nvSpPr>
            <p:spPr>
              <a:xfrm>
                <a:off x="3966453" y="1982024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99</a:t>
                </a:r>
              </a:p>
            </p:txBody>
          </p: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56E5A615-2286-9C73-3D50-5EE92E64A855}"/>
                  </a:ext>
                </a:extLst>
              </p:cNvPr>
              <p:cNvSpPr/>
              <p:nvPr/>
            </p:nvSpPr>
            <p:spPr>
              <a:xfrm>
                <a:off x="4453309" y="1982024"/>
                <a:ext cx="450370" cy="45037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 w="952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  <a:latin typeface="Avenir Book" panose="02000503020000020003" pitchFamily="2" charset="0"/>
                  </a:rPr>
                  <a:t>aa</a:t>
                </a:r>
              </a:p>
            </p:txBody>
          </p:sp>
        </p:grp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5DBF7AE1-845A-7494-402F-B9142FB23B52}"/>
                </a:ext>
              </a:extLst>
            </p:cNvPr>
            <p:cNvSpPr/>
            <p:nvPr/>
          </p:nvSpPr>
          <p:spPr>
            <a:xfrm>
              <a:off x="2875518" y="3805180"/>
              <a:ext cx="2839271" cy="45037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False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56ED93DD-6873-F155-9CFF-1D8F164F322C}"/>
                </a:ext>
              </a:extLst>
            </p:cNvPr>
            <p:cNvSpPr/>
            <p:nvPr/>
          </p:nvSpPr>
          <p:spPr>
            <a:xfrm>
              <a:off x="1817512" y="2710156"/>
              <a:ext cx="1003277" cy="45037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size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37378DDB-A91F-DD3B-2ABB-E7FC95EE5384}"/>
                </a:ext>
              </a:extLst>
            </p:cNvPr>
            <p:cNvSpPr/>
            <p:nvPr/>
          </p:nvSpPr>
          <p:spPr>
            <a:xfrm>
              <a:off x="1817512" y="3257668"/>
              <a:ext cx="1003277" cy="45037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value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AF74DD1F-F1DA-48E4-B5B6-3C105874F01E}"/>
                </a:ext>
              </a:extLst>
            </p:cNvPr>
            <p:cNvSpPr/>
            <p:nvPr/>
          </p:nvSpPr>
          <p:spPr>
            <a:xfrm>
              <a:off x="1817511" y="3805180"/>
              <a:ext cx="1003277" cy="45037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consumed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FF61B9E2-BA32-FB9C-6A8D-940AD0E5514B}"/>
                </a:ext>
              </a:extLst>
            </p:cNvPr>
            <p:cNvSpPr/>
            <p:nvPr/>
          </p:nvSpPr>
          <p:spPr>
            <a:xfrm>
              <a:off x="1817511" y="2162644"/>
              <a:ext cx="1003277" cy="45037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000" dirty="0" err="1">
                  <a:solidFill>
                    <a:schemeClr val="tx1"/>
                  </a:solidFill>
                  <a:latin typeface="Avenir Book" panose="02000503020000020003" pitchFamily="2" charset="0"/>
                </a:rPr>
                <a:t>start_byte</a:t>
              </a:r>
              <a:endParaRPr lang="en-US" sz="1000" dirty="0">
                <a:solidFill>
                  <a:schemeClr val="tx1"/>
                </a:solidFill>
                <a:latin typeface="Avenir Book" panose="02000503020000020003" pitchFamily="2" charset="0"/>
              </a:endParaRP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1510E8B5-FF50-D545-B5D6-15E28EB60983}"/>
                </a:ext>
              </a:extLst>
            </p:cNvPr>
            <p:cNvSpPr/>
            <p:nvPr/>
          </p:nvSpPr>
          <p:spPr>
            <a:xfrm>
              <a:off x="1817509" y="1615132"/>
              <a:ext cx="1003277" cy="45037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block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1C1B04F1-3160-59EA-0203-82D3600FAF5F}"/>
                </a:ext>
              </a:extLst>
            </p:cNvPr>
            <p:cNvSpPr/>
            <p:nvPr/>
          </p:nvSpPr>
          <p:spPr>
            <a:xfrm>
              <a:off x="2874334" y="2162644"/>
              <a:ext cx="2857516" cy="45037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6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C5EA2C4F-5033-C093-27D6-68E34C80D0C1}"/>
                </a:ext>
              </a:extLst>
            </p:cNvPr>
            <p:cNvSpPr/>
            <p:nvPr/>
          </p:nvSpPr>
          <p:spPr>
            <a:xfrm>
              <a:off x="2874332" y="1615132"/>
              <a:ext cx="2857516" cy="45037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000" dirty="0">
                <a:solidFill>
                  <a:schemeClr val="tx1"/>
                </a:solidFill>
                <a:latin typeface="Avenir Book" panose="02000503020000020003" pitchFamily="2" charset="0"/>
              </a:endParaRP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63B69857-827F-B47F-A306-F2C65CE4ABBD}"/>
                </a:ext>
              </a:extLst>
            </p:cNvPr>
            <p:cNvSpPr/>
            <p:nvPr/>
          </p:nvSpPr>
          <p:spPr>
            <a:xfrm>
              <a:off x="1608170" y="4310664"/>
              <a:ext cx="903111" cy="450370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b="1" dirty="0">
                  <a:solidFill>
                    <a:schemeClr val="tx1"/>
                  </a:solidFill>
                  <a:latin typeface="Avenir Book" panose="02000503020000020003" pitchFamily="2" charset="0"/>
                </a:rPr>
                <a:t>Fragment</a:t>
              </a:r>
            </a:p>
          </p:txBody>
        </p:sp>
      </p:grp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ECAC9B32-7C7B-2B51-8A78-FE9C46EF7744}"/>
              </a:ext>
            </a:extLst>
          </p:cNvPr>
          <p:cNvCxnSpPr>
            <a:cxnSpLocks/>
          </p:cNvCxnSpPr>
          <p:nvPr/>
        </p:nvCxnSpPr>
        <p:spPr>
          <a:xfrm>
            <a:off x="3447655" y="3240742"/>
            <a:ext cx="0" cy="942495"/>
          </a:xfrm>
          <a:prstGeom prst="line">
            <a:avLst/>
          </a:prstGeom>
          <a:ln w="9525">
            <a:solidFill>
              <a:schemeClr val="tx1"/>
            </a:solidFill>
            <a:headEnd type="triangle" w="lg" len="lg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ABAF30D0-465A-7FB8-6694-3A29444C421A}"/>
              </a:ext>
            </a:extLst>
          </p:cNvPr>
          <p:cNvCxnSpPr>
            <a:cxnSpLocks/>
          </p:cNvCxnSpPr>
          <p:nvPr/>
        </p:nvCxnSpPr>
        <p:spPr>
          <a:xfrm>
            <a:off x="7768034" y="3258230"/>
            <a:ext cx="0" cy="942495"/>
          </a:xfrm>
          <a:prstGeom prst="line">
            <a:avLst/>
          </a:prstGeom>
          <a:ln w="9525">
            <a:solidFill>
              <a:schemeClr val="tx1"/>
            </a:solidFill>
            <a:headEnd type="triangle" w="lg" len="lg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id="{AE1063DF-4D3A-10EA-FD34-8C2B84BDA6E6}"/>
              </a:ext>
            </a:extLst>
          </p:cNvPr>
          <p:cNvSpPr/>
          <p:nvPr/>
        </p:nvSpPr>
        <p:spPr>
          <a:xfrm>
            <a:off x="2410885" y="475375"/>
            <a:ext cx="839311" cy="37676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000" dirty="0" err="1">
                <a:solidFill>
                  <a:schemeClr val="tx1"/>
                </a:solidFill>
                <a:latin typeface="Avenir Book" panose="02000503020000020003" pitchFamily="2" charset="0"/>
              </a:rPr>
              <a:t>block_uuid</a:t>
            </a:r>
            <a:endParaRPr lang="en-US" sz="1000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10E36F12-8A0E-F85F-CE1F-ED7E7DCF26EF}"/>
              </a:ext>
            </a:extLst>
          </p:cNvPr>
          <p:cNvSpPr/>
          <p:nvPr/>
        </p:nvSpPr>
        <p:spPr>
          <a:xfrm>
            <a:off x="3294991" y="475375"/>
            <a:ext cx="4842674" cy="376766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  <a:latin typeface="Avenir Book" panose="02000503020000020003" pitchFamily="2" charset="0"/>
              </a:rPr>
              <a:t>c593d7e2-feae-4e8f-8cba-a3a61e037186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7F4AFF9C-4D4A-3577-517A-EAB9F4774BEE}"/>
              </a:ext>
            </a:extLst>
          </p:cNvPr>
          <p:cNvSpPr/>
          <p:nvPr/>
        </p:nvSpPr>
        <p:spPr>
          <a:xfrm>
            <a:off x="573463" y="209511"/>
            <a:ext cx="11045074" cy="6465239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25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6C64E02-6747-0671-6A48-B4D91245E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957557"/>
            <a:ext cx="7772400" cy="494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016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638DDB8-40FB-D570-D005-002266AFD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957557"/>
            <a:ext cx="7772400" cy="494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558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104">
            <a:extLst>
              <a:ext uri="{FF2B5EF4-FFF2-40B4-BE49-F238E27FC236}">
                <a16:creationId xmlns:a16="http://schemas.microsoft.com/office/drawing/2014/main" id="{A29E7745-C67A-C92C-FE93-C508ADED6006}"/>
              </a:ext>
            </a:extLst>
          </p:cNvPr>
          <p:cNvSpPr/>
          <p:nvPr/>
        </p:nvSpPr>
        <p:spPr>
          <a:xfrm>
            <a:off x="575426" y="1027238"/>
            <a:ext cx="11045074" cy="4078162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3DC83E2-F07D-5DB3-8C16-7C7ECB4570D6}"/>
              </a:ext>
            </a:extLst>
          </p:cNvPr>
          <p:cNvCxnSpPr>
            <a:cxnSpLocks/>
            <a:stCxn id="13" idx="2"/>
            <a:endCxn id="4" idx="0"/>
          </p:cNvCxnSpPr>
          <p:nvPr/>
        </p:nvCxnSpPr>
        <p:spPr>
          <a:xfrm flipH="1">
            <a:off x="4505683" y="3339574"/>
            <a:ext cx="4348200" cy="752141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3F43D9D-9AF0-CCAF-F0D3-11DCF9F1362C}"/>
              </a:ext>
            </a:extLst>
          </p:cNvPr>
          <p:cNvCxnSpPr>
            <a:cxnSpLocks/>
            <a:stCxn id="13" idx="2"/>
            <a:endCxn id="5" idx="0"/>
          </p:cNvCxnSpPr>
          <p:nvPr/>
        </p:nvCxnSpPr>
        <p:spPr>
          <a:xfrm flipH="1">
            <a:off x="5592733" y="3339574"/>
            <a:ext cx="3261150" cy="752141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F5558867-1A8B-7693-D299-62B28431C106}"/>
              </a:ext>
            </a:extLst>
          </p:cNvPr>
          <p:cNvCxnSpPr>
            <a:cxnSpLocks/>
            <a:stCxn id="13" idx="2"/>
            <a:endCxn id="6" idx="0"/>
          </p:cNvCxnSpPr>
          <p:nvPr/>
        </p:nvCxnSpPr>
        <p:spPr>
          <a:xfrm flipH="1">
            <a:off x="6679783" y="3339574"/>
            <a:ext cx="2174100" cy="752141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0EAFF962-3AE7-ACF2-ED52-0DCED2444DAB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7766833" y="3339574"/>
            <a:ext cx="1087049" cy="752141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4C60AA7E-6D0A-E3D4-7CB5-9437BDCF1DD6}"/>
              </a:ext>
            </a:extLst>
          </p:cNvPr>
          <p:cNvCxnSpPr>
            <a:cxnSpLocks/>
            <a:stCxn id="13" idx="2"/>
            <a:endCxn id="8" idx="0"/>
          </p:cNvCxnSpPr>
          <p:nvPr/>
        </p:nvCxnSpPr>
        <p:spPr>
          <a:xfrm>
            <a:off x="8853883" y="3339574"/>
            <a:ext cx="0" cy="752141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0F9426D-3438-65CF-39CB-F9907EA78182}"/>
              </a:ext>
            </a:extLst>
          </p:cNvPr>
          <p:cNvCxnSpPr>
            <a:cxnSpLocks/>
            <a:stCxn id="11" idx="2"/>
            <a:endCxn id="4" idx="0"/>
          </p:cNvCxnSpPr>
          <p:nvPr/>
        </p:nvCxnSpPr>
        <p:spPr>
          <a:xfrm flipH="1">
            <a:off x="4505683" y="3339574"/>
            <a:ext cx="2174100" cy="752141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B3AF7C0-153F-6585-4B30-38598789E66E}"/>
              </a:ext>
            </a:extLst>
          </p:cNvPr>
          <p:cNvCxnSpPr>
            <a:cxnSpLocks/>
            <a:stCxn id="11" idx="2"/>
            <a:endCxn id="5" idx="0"/>
          </p:cNvCxnSpPr>
          <p:nvPr/>
        </p:nvCxnSpPr>
        <p:spPr>
          <a:xfrm flipH="1">
            <a:off x="5592733" y="3339574"/>
            <a:ext cx="1087050" cy="752141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6752145-22C9-0636-B60E-6661B74FD883}"/>
              </a:ext>
            </a:extLst>
          </p:cNvPr>
          <p:cNvCxnSpPr>
            <a:cxnSpLocks/>
            <a:stCxn id="11" idx="2"/>
            <a:endCxn id="6" idx="0"/>
          </p:cNvCxnSpPr>
          <p:nvPr/>
        </p:nvCxnSpPr>
        <p:spPr>
          <a:xfrm>
            <a:off x="6679783" y="3339574"/>
            <a:ext cx="0" cy="752141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B1D6E2E-2A17-008F-1000-70797E28FB1D}"/>
              </a:ext>
            </a:extLst>
          </p:cNvPr>
          <p:cNvCxnSpPr>
            <a:cxnSpLocks/>
            <a:stCxn id="11" idx="2"/>
            <a:endCxn id="7" idx="0"/>
          </p:cNvCxnSpPr>
          <p:nvPr/>
        </p:nvCxnSpPr>
        <p:spPr>
          <a:xfrm>
            <a:off x="6679783" y="3339574"/>
            <a:ext cx="1087050" cy="752141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4DFAA05-C03B-C363-BFC4-BAE7238EBA81}"/>
              </a:ext>
            </a:extLst>
          </p:cNvPr>
          <p:cNvCxnSpPr>
            <a:cxnSpLocks/>
            <a:stCxn id="11" idx="2"/>
            <a:endCxn id="8" idx="0"/>
          </p:cNvCxnSpPr>
          <p:nvPr/>
        </p:nvCxnSpPr>
        <p:spPr>
          <a:xfrm>
            <a:off x="6679783" y="3339574"/>
            <a:ext cx="2174100" cy="752141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D6411406-B153-8594-68E2-99D75F80EC06}"/>
              </a:ext>
            </a:extLst>
          </p:cNvPr>
          <p:cNvSpPr/>
          <p:nvPr/>
        </p:nvSpPr>
        <p:spPr>
          <a:xfrm>
            <a:off x="4193644" y="4091715"/>
            <a:ext cx="624078" cy="62407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VENIR LIGHT OBLIQUE" panose="020B0402020203090204" pitchFamily="34" charset="77"/>
              </a:rPr>
              <a:t>Hank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1972E50-50E0-9B35-94AC-F9432366E4E5}"/>
              </a:ext>
            </a:extLst>
          </p:cNvPr>
          <p:cNvSpPr/>
          <p:nvPr/>
        </p:nvSpPr>
        <p:spPr>
          <a:xfrm>
            <a:off x="5280694" y="4091715"/>
            <a:ext cx="624078" cy="62407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VENIR LIGHT OBLIQUE" panose="020B0402020203090204" pitchFamily="34" charset="77"/>
              </a:rPr>
              <a:t>Helen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4BD210C-EE9B-7BC0-0DED-2F7F80246D9F}"/>
              </a:ext>
            </a:extLst>
          </p:cNvPr>
          <p:cNvSpPr/>
          <p:nvPr/>
        </p:nvSpPr>
        <p:spPr>
          <a:xfrm>
            <a:off x="6367744" y="4091715"/>
            <a:ext cx="624078" cy="62407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VENIR LIGHT OBLIQUE" panose="020B0402020203090204" pitchFamily="34" charset="77"/>
              </a:rPr>
              <a:t>Hilary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BAEA3B1-D2A3-3985-02D8-5BAC0EDF8BF1}"/>
              </a:ext>
            </a:extLst>
          </p:cNvPr>
          <p:cNvSpPr/>
          <p:nvPr/>
        </p:nvSpPr>
        <p:spPr>
          <a:xfrm>
            <a:off x="7454794" y="4091715"/>
            <a:ext cx="624078" cy="62407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VENIR LIGHT OBLIQUE" panose="020B0402020203090204" pitchFamily="34" charset="77"/>
              </a:rPr>
              <a:t>Holly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E6B7637-B61E-807C-9A15-6CD2B3116F8A}"/>
              </a:ext>
            </a:extLst>
          </p:cNvPr>
          <p:cNvSpPr/>
          <p:nvPr/>
        </p:nvSpPr>
        <p:spPr>
          <a:xfrm>
            <a:off x="8541844" y="4091715"/>
            <a:ext cx="624078" cy="62407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VENIR LIGHT OBLIQUE" panose="020B0402020203090204" pitchFamily="34" charset="77"/>
              </a:rPr>
              <a:t>Hugo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C701B1A-54AF-6D93-7B57-58A5B6214C0F}"/>
              </a:ext>
            </a:extLst>
          </p:cNvPr>
          <p:cNvSpPr/>
          <p:nvPr/>
        </p:nvSpPr>
        <p:spPr>
          <a:xfrm>
            <a:off x="4193644" y="2715496"/>
            <a:ext cx="624078" cy="62407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venir Book" panose="02000503020000020003" pitchFamily="2" charset="0"/>
              </a:rPr>
              <a:t>Carol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0913BF0-C06A-DB3B-F101-AA4CDFD57311}"/>
              </a:ext>
            </a:extLst>
          </p:cNvPr>
          <p:cNvSpPr/>
          <p:nvPr/>
        </p:nvSpPr>
        <p:spPr>
          <a:xfrm>
            <a:off x="5280694" y="2715496"/>
            <a:ext cx="624078" cy="624078"/>
          </a:xfrm>
          <a:prstGeom prst="rect">
            <a:avLst/>
          </a:prstGeom>
          <a:solidFill>
            <a:schemeClr val="tx2">
              <a:lumMod val="10000"/>
              <a:lumOff val="90000"/>
              <a:alpha val="19903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Avenir Book" panose="02000503020000020003" pitchFamily="2" charset="0"/>
              </a:rPr>
              <a:t>Celia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A38901-E281-F31E-D947-308228F7B232}"/>
              </a:ext>
            </a:extLst>
          </p:cNvPr>
          <p:cNvSpPr/>
          <p:nvPr/>
        </p:nvSpPr>
        <p:spPr>
          <a:xfrm>
            <a:off x="6367744" y="2715496"/>
            <a:ext cx="624078" cy="624078"/>
          </a:xfrm>
          <a:prstGeom prst="rect">
            <a:avLst/>
          </a:prstGeom>
          <a:solidFill>
            <a:schemeClr val="tx2">
              <a:lumMod val="10000"/>
              <a:lumOff val="90000"/>
              <a:alpha val="19903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Avenir Book" panose="02000503020000020003" pitchFamily="2" charset="0"/>
              </a:rPr>
              <a:t>Cindy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42568C-4A5F-7FE6-60F0-E3940D69D56E}"/>
              </a:ext>
            </a:extLst>
          </p:cNvPr>
          <p:cNvSpPr/>
          <p:nvPr/>
        </p:nvSpPr>
        <p:spPr>
          <a:xfrm>
            <a:off x="7454794" y="2715496"/>
            <a:ext cx="624078" cy="62407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venir Book" panose="02000503020000020003" pitchFamily="2" charset="0"/>
              </a:rPr>
              <a:t>Conny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1C3558-BEB6-35AE-7204-8BFF43210652}"/>
              </a:ext>
            </a:extLst>
          </p:cNvPr>
          <p:cNvSpPr/>
          <p:nvPr/>
        </p:nvSpPr>
        <p:spPr>
          <a:xfrm>
            <a:off x="8541844" y="2715496"/>
            <a:ext cx="624078" cy="624078"/>
          </a:xfrm>
          <a:prstGeom prst="rect">
            <a:avLst/>
          </a:prstGeom>
          <a:solidFill>
            <a:schemeClr val="tx2">
              <a:lumMod val="10000"/>
              <a:lumOff val="90000"/>
              <a:alpha val="19903"/>
            </a:schemeClr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>
                    <a:lumMod val="85000"/>
                  </a:schemeClr>
                </a:solidFill>
                <a:latin typeface="Avenir Book" panose="02000503020000020003" pitchFamily="2" charset="0"/>
              </a:rPr>
              <a:t>Curtis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A9BAF2-1919-A712-EE1E-D8E91B16FF64}"/>
              </a:ext>
            </a:extLst>
          </p:cNvPr>
          <p:cNvCxnSpPr>
            <a:cxnSpLocks/>
            <a:stCxn id="10" idx="2"/>
            <a:endCxn id="4" idx="0"/>
          </p:cNvCxnSpPr>
          <p:nvPr/>
        </p:nvCxnSpPr>
        <p:spPr>
          <a:xfrm flipH="1">
            <a:off x="4505683" y="3339574"/>
            <a:ext cx="1087050" cy="752141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2FDD7B5-23FD-B5C2-812A-2B03EB78DB36}"/>
              </a:ext>
            </a:extLst>
          </p:cNvPr>
          <p:cNvCxnSpPr>
            <a:cxnSpLocks/>
            <a:stCxn id="10" idx="2"/>
            <a:endCxn id="5" idx="0"/>
          </p:cNvCxnSpPr>
          <p:nvPr/>
        </p:nvCxnSpPr>
        <p:spPr>
          <a:xfrm>
            <a:off x="5592733" y="3339574"/>
            <a:ext cx="0" cy="752141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8F045AD-50CB-3158-0BBE-6CA1AB0C57E1}"/>
              </a:ext>
            </a:extLst>
          </p:cNvPr>
          <p:cNvCxnSpPr>
            <a:cxnSpLocks/>
            <a:stCxn id="10" idx="2"/>
            <a:endCxn id="6" idx="0"/>
          </p:cNvCxnSpPr>
          <p:nvPr/>
        </p:nvCxnSpPr>
        <p:spPr>
          <a:xfrm>
            <a:off x="5592733" y="3339574"/>
            <a:ext cx="1087050" cy="752141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C76F580-0193-EBB2-2722-C70C87D322F0}"/>
              </a:ext>
            </a:extLst>
          </p:cNvPr>
          <p:cNvCxnSpPr>
            <a:cxnSpLocks/>
            <a:stCxn id="10" idx="2"/>
            <a:endCxn id="7" idx="0"/>
          </p:cNvCxnSpPr>
          <p:nvPr/>
        </p:nvCxnSpPr>
        <p:spPr>
          <a:xfrm>
            <a:off x="5592733" y="3339574"/>
            <a:ext cx="2174100" cy="752141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4084EC3-7B7F-52BC-C1B4-35C1A08A5D19}"/>
              </a:ext>
            </a:extLst>
          </p:cNvPr>
          <p:cNvCxnSpPr>
            <a:cxnSpLocks/>
            <a:stCxn id="10" idx="2"/>
            <a:endCxn id="8" idx="0"/>
          </p:cNvCxnSpPr>
          <p:nvPr/>
        </p:nvCxnSpPr>
        <p:spPr>
          <a:xfrm>
            <a:off x="5592733" y="3339574"/>
            <a:ext cx="3261150" cy="752141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07DD3CB-7EAB-49B6-3908-419B91098078}"/>
              </a:ext>
            </a:extLst>
          </p:cNvPr>
          <p:cNvCxnSpPr>
            <a:cxnSpLocks/>
            <a:stCxn id="12" idx="2"/>
            <a:endCxn id="6" idx="0"/>
          </p:cNvCxnSpPr>
          <p:nvPr/>
        </p:nvCxnSpPr>
        <p:spPr>
          <a:xfrm flipH="1">
            <a:off x="6679783" y="3339574"/>
            <a:ext cx="1087050" cy="75214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B0D7F5D-876A-216D-CA90-604378E3A3AD}"/>
              </a:ext>
            </a:extLst>
          </p:cNvPr>
          <p:cNvCxnSpPr>
            <a:cxnSpLocks/>
            <a:stCxn id="12" idx="2"/>
            <a:endCxn id="5" idx="0"/>
          </p:cNvCxnSpPr>
          <p:nvPr/>
        </p:nvCxnSpPr>
        <p:spPr>
          <a:xfrm flipH="1">
            <a:off x="5592733" y="3339574"/>
            <a:ext cx="2174100" cy="75214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DA3C3DF4-8387-BB31-96D6-594720D3A0A0}"/>
              </a:ext>
            </a:extLst>
          </p:cNvPr>
          <p:cNvCxnSpPr>
            <a:cxnSpLocks/>
            <a:stCxn id="12" idx="2"/>
            <a:endCxn id="4" idx="0"/>
          </p:cNvCxnSpPr>
          <p:nvPr/>
        </p:nvCxnSpPr>
        <p:spPr>
          <a:xfrm flipH="1">
            <a:off x="4505683" y="3339574"/>
            <a:ext cx="3261150" cy="75214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5C01E7B-28AD-3044-0274-27AF9900A665}"/>
              </a:ext>
            </a:extLst>
          </p:cNvPr>
          <p:cNvCxnSpPr>
            <a:cxnSpLocks/>
            <a:stCxn id="12" idx="2"/>
            <a:endCxn id="7" idx="0"/>
          </p:cNvCxnSpPr>
          <p:nvPr/>
        </p:nvCxnSpPr>
        <p:spPr>
          <a:xfrm>
            <a:off x="7766833" y="3339574"/>
            <a:ext cx="0" cy="75214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71DE7C1-3237-B850-132B-8E46A7397415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>
            <a:off x="7766833" y="3339574"/>
            <a:ext cx="1087050" cy="75214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91B9F2B-276A-A9DA-9FE7-088EBD55CF94}"/>
              </a:ext>
            </a:extLst>
          </p:cNvPr>
          <p:cNvCxnSpPr>
            <a:stCxn id="9" idx="2"/>
            <a:endCxn id="4" idx="0"/>
          </p:cNvCxnSpPr>
          <p:nvPr/>
        </p:nvCxnSpPr>
        <p:spPr>
          <a:xfrm>
            <a:off x="4505683" y="3339574"/>
            <a:ext cx="0" cy="75214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31CFF12-75B7-32E7-0F9E-2114EE9983F1}"/>
              </a:ext>
            </a:extLst>
          </p:cNvPr>
          <p:cNvCxnSpPr>
            <a:cxnSpLocks/>
            <a:stCxn id="9" idx="2"/>
            <a:endCxn id="6" idx="0"/>
          </p:cNvCxnSpPr>
          <p:nvPr/>
        </p:nvCxnSpPr>
        <p:spPr>
          <a:xfrm>
            <a:off x="4505683" y="3339574"/>
            <a:ext cx="2174100" cy="75214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2B7F437-BBAA-D4B8-AA4E-F6122BDA919A}"/>
              </a:ext>
            </a:extLst>
          </p:cNvPr>
          <p:cNvCxnSpPr>
            <a:cxnSpLocks/>
            <a:stCxn id="9" idx="2"/>
            <a:endCxn id="7" idx="0"/>
          </p:cNvCxnSpPr>
          <p:nvPr/>
        </p:nvCxnSpPr>
        <p:spPr>
          <a:xfrm>
            <a:off x="4505683" y="3339574"/>
            <a:ext cx="3261150" cy="75214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3B11E97-B38A-5620-6203-470BB71319F5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>
            <a:off x="4505683" y="3339574"/>
            <a:ext cx="4348200" cy="75214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C41217A-7C6F-EF1C-1032-CD4669BFEA58}"/>
              </a:ext>
            </a:extLst>
          </p:cNvPr>
          <p:cNvCxnSpPr>
            <a:cxnSpLocks/>
            <a:stCxn id="9" idx="2"/>
            <a:endCxn id="5" idx="0"/>
          </p:cNvCxnSpPr>
          <p:nvPr/>
        </p:nvCxnSpPr>
        <p:spPr>
          <a:xfrm>
            <a:off x="4505683" y="3339574"/>
            <a:ext cx="1087050" cy="75214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BA77D27-FB9A-C6A8-829E-2CD88D8CED45}"/>
              </a:ext>
            </a:extLst>
          </p:cNvPr>
          <p:cNvCxnSpPr>
            <a:cxnSpLocks/>
            <a:stCxn id="110" idx="3"/>
            <a:endCxn id="9" idx="0"/>
          </p:cNvCxnSpPr>
          <p:nvPr/>
        </p:nvCxnSpPr>
        <p:spPr>
          <a:xfrm flipH="1">
            <a:off x="4505683" y="1976086"/>
            <a:ext cx="4896" cy="73941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0B627380-6C89-4873-43C0-DA0EE35C7434}"/>
              </a:ext>
            </a:extLst>
          </p:cNvPr>
          <p:cNvCxnSpPr>
            <a:cxnSpLocks/>
            <a:stCxn id="113" idx="3"/>
            <a:endCxn id="12" idx="0"/>
          </p:cNvCxnSpPr>
          <p:nvPr/>
        </p:nvCxnSpPr>
        <p:spPr>
          <a:xfrm>
            <a:off x="7761937" y="1976090"/>
            <a:ext cx="4896" cy="73940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21E26FA1-8BF0-E7D7-3797-05F09E23F5A9}"/>
              </a:ext>
            </a:extLst>
          </p:cNvPr>
          <p:cNvCxnSpPr>
            <a:cxnSpLocks/>
            <a:stCxn id="110" idx="5"/>
            <a:endCxn id="113" idx="1"/>
          </p:cNvCxnSpPr>
          <p:nvPr/>
        </p:nvCxnSpPr>
        <p:spPr>
          <a:xfrm>
            <a:off x="4822616" y="1590384"/>
            <a:ext cx="2627284" cy="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379AC260-C091-E264-8F62-39D5F1B996A7}"/>
              </a:ext>
            </a:extLst>
          </p:cNvPr>
          <p:cNvSpPr/>
          <p:nvPr/>
        </p:nvSpPr>
        <p:spPr>
          <a:xfrm>
            <a:off x="2714002" y="2715496"/>
            <a:ext cx="1016669" cy="62407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  <a:latin typeface="Avenir Book" panose="02000503020000020003" pitchFamily="2" charset="0"/>
              </a:rPr>
              <a:t>Clients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A15FC3A3-8835-A64F-D72D-B8EA4116F10F}"/>
              </a:ext>
            </a:extLst>
          </p:cNvPr>
          <p:cNvSpPr/>
          <p:nvPr/>
        </p:nvSpPr>
        <p:spPr>
          <a:xfrm>
            <a:off x="2714002" y="4091715"/>
            <a:ext cx="1016669" cy="62407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  <a:latin typeface="Avenir Book" panose="02000503020000020003" pitchFamily="2" charset="0"/>
              </a:rPr>
              <a:t>Hubs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5ECFFA34-FE1A-33B7-D845-E239BE67624C}"/>
              </a:ext>
            </a:extLst>
          </p:cNvPr>
          <p:cNvSpPr/>
          <p:nvPr/>
        </p:nvSpPr>
        <p:spPr>
          <a:xfrm>
            <a:off x="2714001" y="1339277"/>
            <a:ext cx="1016669" cy="62407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  <a:latin typeface="Avenir Book" panose="02000503020000020003" pitchFamily="2" charset="0"/>
              </a:rPr>
              <a:t>Encryptors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2A7CA535-F151-24CF-DF20-745704227C15}"/>
              </a:ext>
            </a:extLst>
          </p:cNvPr>
          <p:cNvSpPr/>
          <p:nvPr/>
        </p:nvSpPr>
        <p:spPr>
          <a:xfrm>
            <a:off x="3404832" y="2013850"/>
            <a:ext cx="1016669" cy="62407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tx1"/>
                </a:solidFill>
                <a:latin typeface="Avenir Book" panose="02000503020000020003" pitchFamily="2" charset="0"/>
              </a:rPr>
              <a:t>Key delivery</a:t>
            </a:r>
            <a:br>
              <a:rPr lang="en-US" sz="1000" dirty="0">
                <a:solidFill>
                  <a:schemeClr val="tx1"/>
                </a:solidFill>
                <a:latin typeface="Avenir Book" panose="02000503020000020003" pitchFamily="2" charset="0"/>
              </a:rPr>
            </a:br>
            <a:r>
              <a:rPr lang="en-US" sz="1000" dirty="0">
                <a:solidFill>
                  <a:schemeClr val="tx1"/>
                </a:solidFill>
                <a:latin typeface="Avenir Book" panose="02000503020000020003" pitchFamily="2" charset="0"/>
              </a:rPr>
              <a:t>interface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0823F9E7-889D-CF03-D951-3CBFF3031FCC}"/>
              </a:ext>
            </a:extLst>
          </p:cNvPr>
          <p:cNvSpPr/>
          <p:nvPr/>
        </p:nvSpPr>
        <p:spPr>
          <a:xfrm>
            <a:off x="3398262" y="3390069"/>
            <a:ext cx="1016669" cy="62407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000" dirty="0">
                <a:solidFill>
                  <a:schemeClr val="tx1"/>
                </a:solidFill>
                <a:latin typeface="Avenir Book" panose="02000503020000020003" pitchFamily="2" charset="0"/>
              </a:rPr>
              <a:t>DSKE interface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277D2B01-9058-C1BE-7ACF-5113B5DC62BC}"/>
              </a:ext>
            </a:extLst>
          </p:cNvPr>
          <p:cNvSpPr/>
          <p:nvPr/>
        </p:nvSpPr>
        <p:spPr>
          <a:xfrm>
            <a:off x="5328949" y="1403309"/>
            <a:ext cx="1534102" cy="62407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venir Book" panose="02000503020000020003" pitchFamily="2" charset="0"/>
              </a:rPr>
              <a:t>Encrypted connection</a:t>
            </a:r>
          </a:p>
        </p:txBody>
      </p:sp>
      <p:sp>
        <p:nvSpPr>
          <p:cNvPr id="110" name="Regular Pentagon 109">
            <a:extLst>
              <a:ext uri="{FF2B5EF4-FFF2-40B4-BE49-F238E27FC236}">
                <a16:creationId xmlns:a16="http://schemas.microsoft.com/office/drawing/2014/main" id="{74172523-9BC3-49BA-B810-2CB0350B638E}"/>
              </a:ext>
            </a:extLst>
          </p:cNvPr>
          <p:cNvSpPr/>
          <p:nvPr/>
        </p:nvSpPr>
        <p:spPr>
          <a:xfrm>
            <a:off x="4198541" y="1352008"/>
            <a:ext cx="624076" cy="624078"/>
          </a:xfrm>
          <a:prstGeom prst="pentagon">
            <a:avLst/>
          </a:prstGeom>
          <a:solidFill>
            <a:schemeClr val="tx2">
              <a:lumMod val="10000"/>
              <a:lumOff val="9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venir Book" panose="02000503020000020003" pitchFamily="2" charset="0"/>
              </a:rPr>
              <a:t>Patrick</a:t>
            </a:r>
          </a:p>
        </p:txBody>
      </p:sp>
      <p:sp>
        <p:nvSpPr>
          <p:cNvPr id="113" name="Regular Pentagon 112">
            <a:extLst>
              <a:ext uri="{FF2B5EF4-FFF2-40B4-BE49-F238E27FC236}">
                <a16:creationId xmlns:a16="http://schemas.microsoft.com/office/drawing/2014/main" id="{A9AADCF3-1352-9AEB-CB46-C8D8E4725029}"/>
              </a:ext>
            </a:extLst>
          </p:cNvPr>
          <p:cNvSpPr/>
          <p:nvPr/>
        </p:nvSpPr>
        <p:spPr>
          <a:xfrm>
            <a:off x="7449899" y="1352012"/>
            <a:ext cx="624076" cy="624078"/>
          </a:xfrm>
          <a:prstGeom prst="pentagon">
            <a:avLst/>
          </a:prstGeom>
          <a:solidFill>
            <a:schemeClr val="tx2">
              <a:lumMod val="10000"/>
              <a:lumOff val="9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venir Book" panose="02000503020000020003" pitchFamily="2" charset="0"/>
              </a:rPr>
              <a:t>Porter</a:t>
            </a:r>
          </a:p>
        </p:txBody>
      </p:sp>
    </p:spTree>
    <p:extLst>
      <p:ext uri="{BB962C8B-B14F-4D97-AF65-F5344CB8AC3E}">
        <p14:creationId xmlns:p14="http://schemas.microsoft.com/office/powerpoint/2010/main" val="865754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Rectangle 132">
            <a:extLst>
              <a:ext uri="{FF2B5EF4-FFF2-40B4-BE49-F238E27FC236}">
                <a16:creationId xmlns:a16="http://schemas.microsoft.com/office/drawing/2014/main" id="{28C2017E-B403-E6DD-41F0-9F36EB3E9B9F}"/>
              </a:ext>
            </a:extLst>
          </p:cNvPr>
          <p:cNvSpPr/>
          <p:nvPr/>
        </p:nvSpPr>
        <p:spPr>
          <a:xfrm>
            <a:off x="7019289" y="3389067"/>
            <a:ext cx="3256085" cy="223171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B263A126-9AEF-48E6-40C3-54279A243DFB}"/>
              </a:ext>
            </a:extLst>
          </p:cNvPr>
          <p:cNvSpPr/>
          <p:nvPr/>
        </p:nvSpPr>
        <p:spPr>
          <a:xfrm>
            <a:off x="7019290" y="1017280"/>
            <a:ext cx="3256085" cy="223171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EB7C4499-4A95-1500-E337-E7AAEBDD8242}"/>
              </a:ext>
            </a:extLst>
          </p:cNvPr>
          <p:cNvSpPr/>
          <p:nvPr/>
        </p:nvSpPr>
        <p:spPr>
          <a:xfrm>
            <a:off x="1835635" y="1017280"/>
            <a:ext cx="4485393" cy="460350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4265B76-19ED-78F9-D69B-140F759F2E9C}"/>
              </a:ext>
            </a:extLst>
          </p:cNvPr>
          <p:cNvGrpSpPr/>
          <p:nvPr/>
        </p:nvGrpSpPr>
        <p:grpSpPr>
          <a:xfrm>
            <a:off x="3575236" y="1304832"/>
            <a:ext cx="2397781" cy="1296190"/>
            <a:chOff x="2406890" y="2339567"/>
            <a:chExt cx="2397781" cy="129619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EC42CDE-E1B4-A465-467B-8FBAE1B0ECCA}"/>
                </a:ext>
              </a:extLst>
            </p:cNvPr>
            <p:cNvSpPr/>
            <p:nvPr/>
          </p:nvSpPr>
          <p:spPr>
            <a:xfrm>
              <a:off x="2935172" y="2339567"/>
              <a:ext cx="1074119" cy="376766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Key share 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581A790-E170-B6D7-33D0-4CFFBB82F131}"/>
                </a:ext>
              </a:extLst>
            </p:cNvPr>
            <p:cNvSpPr/>
            <p:nvPr/>
          </p:nvSpPr>
          <p:spPr>
            <a:xfrm>
              <a:off x="2935172" y="3258991"/>
              <a:ext cx="1074119" cy="37676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Encrypted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Key share 1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F1E2E19-6DC5-C36C-6D34-3227AE5F1578}"/>
                </a:ext>
              </a:extLst>
            </p:cNvPr>
            <p:cNvSpPr/>
            <p:nvPr/>
          </p:nvSpPr>
          <p:spPr>
            <a:xfrm>
              <a:off x="2935172" y="2764374"/>
              <a:ext cx="1074119" cy="37676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Encryption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Key 1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5907E38-8642-6DE9-E4FE-49FF39E85F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53111" y="3200376"/>
              <a:ext cx="1249966" cy="0"/>
            </a:xfrm>
            <a:prstGeom prst="line">
              <a:avLst/>
            </a:prstGeom>
            <a:ln w="9525" cap="rnd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E91E3FE-F2C5-DA90-DA5A-110077B68B40}"/>
                </a:ext>
              </a:extLst>
            </p:cNvPr>
            <p:cNvSpPr/>
            <p:nvPr/>
          </p:nvSpPr>
          <p:spPr>
            <a:xfrm>
              <a:off x="2406890" y="3017066"/>
              <a:ext cx="505035" cy="37676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8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XOR</a:t>
              </a:r>
            </a:p>
          </p:txBody>
        </p:sp>
        <p:sp>
          <p:nvSpPr>
            <p:cNvPr id="14" name="Can 13">
              <a:extLst>
                <a:ext uri="{FF2B5EF4-FFF2-40B4-BE49-F238E27FC236}">
                  <a16:creationId xmlns:a16="http://schemas.microsoft.com/office/drawing/2014/main" id="{07730692-8DB5-5806-A3D8-B423CD916FA8}"/>
                </a:ext>
              </a:extLst>
            </p:cNvPr>
            <p:cNvSpPr/>
            <p:nvPr/>
          </p:nvSpPr>
          <p:spPr>
            <a:xfrm>
              <a:off x="4299636" y="2634153"/>
              <a:ext cx="505035" cy="637207"/>
            </a:xfrm>
            <a:prstGeom prst="can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PSRD</a:t>
              </a:r>
              <a:b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</a:br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Pool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479B3E9-FCD1-E0B3-3910-DC69FF3756EB}"/>
                </a:ext>
              </a:extLst>
            </p:cNvPr>
            <p:cNvCxnSpPr>
              <a:cxnSpLocks/>
              <a:stCxn id="14" idx="2"/>
              <a:endCxn id="8" idx="3"/>
            </p:cNvCxnSpPr>
            <p:nvPr/>
          </p:nvCxnSpPr>
          <p:spPr>
            <a:xfrm flipH="1">
              <a:off x="4009291" y="2952757"/>
              <a:ext cx="290345" cy="0"/>
            </a:xfrm>
            <a:prstGeom prst="line">
              <a:avLst/>
            </a:prstGeom>
            <a:ln w="9525" cap="rnd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574016F-33CF-5895-B4D0-AA4A321242F4}"/>
              </a:ext>
            </a:extLst>
          </p:cNvPr>
          <p:cNvGrpSpPr/>
          <p:nvPr/>
        </p:nvGrpSpPr>
        <p:grpSpPr>
          <a:xfrm>
            <a:off x="2066900" y="2656255"/>
            <a:ext cx="1074119" cy="872295"/>
            <a:chOff x="1040439" y="3297868"/>
            <a:chExt cx="1074119" cy="87229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6EE1753-FE20-7840-E652-402878E52EBF}"/>
                </a:ext>
              </a:extLst>
            </p:cNvPr>
            <p:cNvSpPr/>
            <p:nvPr/>
          </p:nvSpPr>
          <p:spPr>
            <a:xfrm>
              <a:off x="1040439" y="3793397"/>
              <a:ext cx="1074119" cy="376766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Key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E1B8B2B-8C7D-2782-9E21-1482F8391654}"/>
                </a:ext>
              </a:extLst>
            </p:cNvPr>
            <p:cNvCxnSpPr>
              <a:cxnSpLocks/>
              <a:stCxn id="23" idx="2"/>
              <a:endCxn id="2" idx="0"/>
            </p:cNvCxnSpPr>
            <p:nvPr/>
          </p:nvCxnSpPr>
          <p:spPr>
            <a:xfrm flipH="1">
              <a:off x="1577499" y="3603073"/>
              <a:ext cx="1701" cy="190324"/>
            </a:xfrm>
            <a:prstGeom prst="line">
              <a:avLst/>
            </a:prstGeom>
            <a:ln w="9525" cap="rnd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5C50112C-C635-0A90-D5EA-A9D3246DD833}"/>
                </a:ext>
              </a:extLst>
            </p:cNvPr>
            <p:cNvSpPr/>
            <p:nvPr/>
          </p:nvSpPr>
          <p:spPr>
            <a:xfrm>
              <a:off x="1297661" y="3297868"/>
              <a:ext cx="563078" cy="305205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10000"/>
                <a:lumOff val="90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RNG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A383996-1BC8-C69B-3399-258ABAA205B3}"/>
              </a:ext>
            </a:extLst>
          </p:cNvPr>
          <p:cNvGrpSpPr/>
          <p:nvPr/>
        </p:nvGrpSpPr>
        <p:grpSpPr>
          <a:xfrm>
            <a:off x="3575236" y="3647967"/>
            <a:ext cx="2397781" cy="1296190"/>
            <a:chOff x="2406890" y="2339567"/>
            <a:chExt cx="2397781" cy="129619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38B1EB3-6853-0744-7BF2-6F36948715C5}"/>
                </a:ext>
              </a:extLst>
            </p:cNvPr>
            <p:cNvSpPr/>
            <p:nvPr/>
          </p:nvSpPr>
          <p:spPr>
            <a:xfrm>
              <a:off x="2935172" y="2339567"/>
              <a:ext cx="1074119" cy="376766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Key share </a:t>
              </a:r>
              <a:r>
                <a:rPr lang="en-US" sz="1000" i="1" dirty="0">
                  <a:solidFill>
                    <a:schemeClr val="tx1"/>
                  </a:solidFill>
                  <a:latin typeface="Avenir Book" panose="02000503020000020003" pitchFamily="2" charset="0"/>
                </a:rPr>
                <a:t>n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A70BB20-2299-F641-9356-7613C3B5370F}"/>
                </a:ext>
              </a:extLst>
            </p:cNvPr>
            <p:cNvSpPr/>
            <p:nvPr/>
          </p:nvSpPr>
          <p:spPr>
            <a:xfrm>
              <a:off x="2935172" y="3258991"/>
              <a:ext cx="1074119" cy="37676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Encrypted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Key share </a:t>
              </a:r>
              <a:r>
                <a:rPr lang="en-US" sz="1000" i="1" dirty="0">
                  <a:solidFill>
                    <a:schemeClr val="tx1"/>
                  </a:solidFill>
                  <a:latin typeface="Avenir Book" panose="02000503020000020003" pitchFamily="2" charset="0"/>
                </a:rPr>
                <a:t>n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B71F394-36BC-D96B-1506-0DD344DF55CC}"/>
                </a:ext>
              </a:extLst>
            </p:cNvPr>
            <p:cNvSpPr/>
            <p:nvPr/>
          </p:nvSpPr>
          <p:spPr>
            <a:xfrm>
              <a:off x="2935172" y="2764374"/>
              <a:ext cx="1074119" cy="37676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Encryption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Key </a:t>
              </a:r>
              <a:r>
                <a:rPr lang="en-US" sz="1000" i="1" dirty="0">
                  <a:solidFill>
                    <a:schemeClr val="tx1"/>
                  </a:solidFill>
                  <a:latin typeface="Avenir Book" panose="02000503020000020003" pitchFamily="2" charset="0"/>
                </a:rPr>
                <a:t>n</a:t>
              </a:r>
              <a:endParaRPr lang="en-US" sz="1000" dirty="0">
                <a:solidFill>
                  <a:schemeClr val="tx1"/>
                </a:solidFill>
                <a:latin typeface="Avenir Book" panose="02000503020000020003" pitchFamily="2" charset="0"/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66FE670-63D4-322E-ED23-7B3C595838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53111" y="3200376"/>
              <a:ext cx="1249966" cy="0"/>
            </a:xfrm>
            <a:prstGeom prst="line">
              <a:avLst/>
            </a:prstGeom>
            <a:ln w="9525" cap="rnd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99EB91D-DE51-E7F8-1CDB-A2038CCD2CFB}"/>
                </a:ext>
              </a:extLst>
            </p:cNvPr>
            <p:cNvSpPr/>
            <p:nvPr/>
          </p:nvSpPr>
          <p:spPr>
            <a:xfrm>
              <a:off x="2406890" y="3017066"/>
              <a:ext cx="505035" cy="37676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XOR</a:t>
              </a:r>
            </a:p>
          </p:txBody>
        </p:sp>
        <p:sp>
          <p:nvSpPr>
            <p:cNvPr id="32" name="Can 31">
              <a:extLst>
                <a:ext uri="{FF2B5EF4-FFF2-40B4-BE49-F238E27FC236}">
                  <a16:creationId xmlns:a16="http://schemas.microsoft.com/office/drawing/2014/main" id="{D7D3DC11-7BCB-7FFC-CDD9-D33D318CBE4B}"/>
                </a:ext>
              </a:extLst>
            </p:cNvPr>
            <p:cNvSpPr/>
            <p:nvPr/>
          </p:nvSpPr>
          <p:spPr>
            <a:xfrm>
              <a:off x="4299636" y="2634153"/>
              <a:ext cx="505035" cy="637207"/>
            </a:xfrm>
            <a:prstGeom prst="can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PSRD</a:t>
              </a:r>
              <a:b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</a:br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Pool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F94D7DF-8CD4-DB4E-3F75-B02AA51972A1}"/>
                </a:ext>
              </a:extLst>
            </p:cNvPr>
            <p:cNvCxnSpPr>
              <a:cxnSpLocks/>
              <a:stCxn id="32" idx="2"/>
              <a:endCxn id="29" idx="3"/>
            </p:cNvCxnSpPr>
            <p:nvPr/>
          </p:nvCxnSpPr>
          <p:spPr>
            <a:xfrm flipH="1">
              <a:off x="4009291" y="2952757"/>
              <a:ext cx="290345" cy="0"/>
            </a:xfrm>
            <a:prstGeom prst="line">
              <a:avLst/>
            </a:prstGeom>
            <a:ln w="9525" cap="rnd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E87882A-5CDC-2D2C-0A17-8CF253DE6E3F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3639740" y="1493215"/>
            <a:ext cx="463778" cy="0"/>
          </a:xfrm>
          <a:prstGeom prst="line">
            <a:avLst/>
          </a:prstGeom>
          <a:ln w="9525" cap="rnd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AEFBC999-0D4C-FEE7-C04F-211DA26A7056}"/>
              </a:ext>
            </a:extLst>
          </p:cNvPr>
          <p:cNvSpPr/>
          <p:nvPr/>
        </p:nvSpPr>
        <p:spPr>
          <a:xfrm>
            <a:off x="3303923" y="3051134"/>
            <a:ext cx="678812" cy="578065"/>
          </a:xfrm>
          <a:prstGeom prst="roundRect">
            <a:avLst>
              <a:gd name="adj" fmla="val 16259"/>
            </a:avLst>
          </a:prstGeom>
          <a:solidFill>
            <a:schemeClr val="tx2">
              <a:lumMod val="10000"/>
              <a:lumOff val="9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venir Book" panose="02000503020000020003" pitchFamily="2" charset="0"/>
              </a:rPr>
              <a:t>Shamir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venir Book" panose="02000503020000020003" pitchFamily="2" charset="0"/>
              </a:rPr>
              <a:t>Secret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venir Book" panose="02000503020000020003" pitchFamily="2" charset="0"/>
              </a:rPr>
              <a:t>Sharing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44062A1-3BB9-12E2-DDC1-6CEA8C4B9B41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3643329" y="1493215"/>
            <a:ext cx="0" cy="1557919"/>
          </a:xfrm>
          <a:prstGeom prst="line">
            <a:avLst/>
          </a:prstGeom>
          <a:ln w="9525" cap="rnd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8D009C7-E62D-1716-128C-7195C3502601}"/>
              </a:ext>
            </a:extLst>
          </p:cNvPr>
          <p:cNvCxnSpPr>
            <a:cxnSpLocks/>
            <a:stCxn id="2" idx="3"/>
            <a:endCxn id="40" idx="1"/>
          </p:cNvCxnSpPr>
          <p:nvPr/>
        </p:nvCxnSpPr>
        <p:spPr>
          <a:xfrm>
            <a:off x="3141019" y="3340167"/>
            <a:ext cx="162904" cy="0"/>
          </a:xfrm>
          <a:prstGeom prst="line">
            <a:avLst/>
          </a:prstGeom>
          <a:ln w="9525" cap="rnd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8CE64EA-6A6B-2BD4-94E8-66313021182A}"/>
              </a:ext>
            </a:extLst>
          </p:cNvPr>
          <p:cNvCxnSpPr>
            <a:cxnSpLocks/>
            <a:stCxn id="40" idx="2"/>
          </p:cNvCxnSpPr>
          <p:nvPr/>
        </p:nvCxnSpPr>
        <p:spPr>
          <a:xfrm>
            <a:off x="3643329" y="3629199"/>
            <a:ext cx="0" cy="233895"/>
          </a:xfrm>
          <a:prstGeom prst="line">
            <a:avLst/>
          </a:prstGeom>
          <a:ln w="9525" cap="rnd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87D75C7-252B-A81E-945F-40D83C01ACDC}"/>
              </a:ext>
            </a:extLst>
          </p:cNvPr>
          <p:cNvCxnSpPr>
            <a:cxnSpLocks/>
          </p:cNvCxnSpPr>
          <p:nvPr/>
        </p:nvCxnSpPr>
        <p:spPr>
          <a:xfrm>
            <a:off x="3639740" y="3857410"/>
            <a:ext cx="463778" cy="0"/>
          </a:xfrm>
          <a:prstGeom prst="line">
            <a:avLst/>
          </a:prstGeom>
          <a:ln w="9525" cap="rnd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5" name="Group 84">
            <a:extLst>
              <a:ext uri="{FF2B5EF4-FFF2-40B4-BE49-F238E27FC236}">
                <a16:creationId xmlns:a16="http://schemas.microsoft.com/office/drawing/2014/main" id="{285D7A99-24E6-4A84-7E3C-62A25BC8B229}"/>
              </a:ext>
            </a:extLst>
          </p:cNvPr>
          <p:cNvGrpSpPr/>
          <p:nvPr/>
        </p:nvGrpSpPr>
        <p:grpSpPr>
          <a:xfrm>
            <a:off x="7761763" y="1599418"/>
            <a:ext cx="2304521" cy="1482794"/>
            <a:chOff x="2126973" y="2634153"/>
            <a:chExt cx="2304521" cy="1482794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AB2D90C3-E6FA-658D-20CB-C22C18EC7CEE}"/>
                </a:ext>
              </a:extLst>
            </p:cNvPr>
            <p:cNvSpPr/>
            <p:nvPr/>
          </p:nvSpPr>
          <p:spPr>
            <a:xfrm>
              <a:off x="2935172" y="3740181"/>
              <a:ext cx="1074119" cy="376766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Key share 1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416EA132-F407-E2A5-9E9D-6060DED9C60B}"/>
                </a:ext>
              </a:extLst>
            </p:cNvPr>
            <p:cNvSpPr/>
            <p:nvPr/>
          </p:nvSpPr>
          <p:spPr>
            <a:xfrm>
              <a:off x="2935172" y="3258991"/>
              <a:ext cx="1074119" cy="37676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Encrypted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Key share 1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AA26BEEF-1B73-3D98-0F85-BBC3FEC4EAC0}"/>
                </a:ext>
              </a:extLst>
            </p:cNvPr>
            <p:cNvSpPr/>
            <p:nvPr/>
          </p:nvSpPr>
          <p:spPr>
            <a:xfrm>
              <a:off x="2935172" y="2764374"/>
              <a:ext cx="1074119" cy="37676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Encryption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Key 1</a:t>
              </a:r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9BCD2357-E0A2-FB3C-CC05-833E74B678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53111" y="3690569"/>
              <a:ext cx="1249966" cy="0"/>
            </a:xfrm>
            <a:prstGeom prst="line">
              <a:avLst/>
            </a:prstGeom>
            <a:ln w="9525" cap="rnd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10ADD088-CAEC-B0F7-AB56-4A5D39A5EABA}"/>
                </a:ext>
              </a:extLst>
            </p:cNvPr>
            <p:cNvSpPr/>
            <p:nvPr/>
          </p:nvSpPr>
          <p:spPr>
            <a:xfrm>
              <a:off x="3926459" y="3506319"/>
              <a:ext cx="505035" cy="37676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8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XOR</a:t>
              </a:r>
            </a:p>
          </p:txBody>
        </p:sp>
        <p:sp>
          <p:nvSpPr>
            <p:cNvPr id="91" name="Can 90">
              <a:extLst>
                <a:ext uri="{FF2B5EF4-FFF2-40B4-BE49-F238E27FC236}">
                  <a16:creationId xmlns:a16="http://schemas.microsoft.com/office/drawing/2014/main" id="{8A62180D-C5AD-0F83-1561-6051153F21D3}"/>
                </a:ext>
              </a:extLst>
            </p:cNvPr>
            <p:cNvSpPr/>
            <p:nvPr/>
          </p:nvSpPr>
          <p:spPr>
            <a:xfrm>
              <a:off x="2126973" y="2634153"/>
              <a:ext cx="505035" cy="637207"/>
            </a:xfrm>
            <a:prstGeom prst="can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PSRD</a:t>
              </a:r>
              <a:b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</a:br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Pool</a:t>
              </a:r>
            </a:p>
          </p:txBody>
        </p: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633F8E2B-35CA-5B30-407F-180675EE2442}"/>
                </a:ext>
              </a:extLst>
            </p:cNvPr>
            <p:cNvCxnSpPr>
              <a:cxnSpLocks/>
              <a:stCxn id="91" idx="4"/>
              <a:endCxn id="88" idx="1"/>
            </p:cNvCxnSpPr>
            <p:nvPr/>
          </p:nvCxnSpPr>
          <p:spPr>
            <a:xfrm>
              <a:off x="2632008" y="2952757"/>
              <a:ext cx="303164" cy="0"/>
            </a:xfrm>
            <a:prstGeom prst="line">
              <a:avLst/>
            </a:prstGeom>
            <a:ln w="9525" cap="rnd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B06E6272-02CE-5077-B233-6F2BFABAA27F}"/>
              </a:ext>
            </a:extLst>
          </p:cNvPr>
          <p:cNvCxnSpPr>
            <a:cxnSpLocks/>
            <a:stCxn id="91" idx="2"/>
            <a:endCxn id="14" idx="4"/>
          </p:cNvCxnSpPr>
          <p:nvPr/>
        </p:nvCxnSpPr>
        <p:spPr>
          <a:xfrm flipH="1">
            <a:off x="5973017" y="1918022"/>
            <a:ext cx="1788746" cy="0"/>
          </a:xfrm>
          <a:prstGeom prst="line">
            <a:avLst/>
          </a:prstGeom>
          <a:ln w="9525" cap="rnd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EFF65106-FF29-A3BB-9B88-443B2B1BE35E}"/>
              </a:ext>
            </a:extLst>
          </p:cNvPr>
          <p:cNvCxnSpPr>
            <a:cxnSpLocks/>
            <a:stCxn id="7" idx="3"/>
            <a:endCxn id="87" idx="1"/>
          </p:cNvCxnSpPr>
          <p:nvPr/>
        </p:nvCxnSpPr>
        <p:spPr>
          <a:xfrm>
            <a:off x="5177637" y="2412639"/>
            <a:ext cx="3392325" cy="0"/>
          </a:xfrm>
          <a:prstGeom prst="line">
            <a:avLst/>
          </a:prstGeom>
          <a:ln w="9525" cap="rnd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8ECF8C72-5966-D4E9-CB8A-255F7DAA3937}"/>
              </a:ext>
            </a:extLst>
          </p:cNvPr>
          <p:cNvCxnSpPr>
            <a:cxnSpLocks/>
          </p:cNvCxnSpPr>
          <p:nvPr/>
        </p:nvCxnSpPr>
        <p:spPr>
          <a:xfrm flipH="1">
            <a:off x="5973017" y="4274283"/>
            <a:ext cx="1788746" cy="0"/>
          </a:xfrm>
          <a:prstGeom prst="line">
            <a:avLst/>
          </a:prstGeom>
          <a:ln w="9525" cap="rnd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309796A1-5159-C164-AA60-1087C32AA11A}"/>
              </a:ext>
            </a:extLst>
          </p:cNvPr>
          <p:cNvCxnSpPr>
            <a:cxnSpLocks/>
          </p:cNvCxnSpPr>
          <p:nvPr/>
        </p:nvCxnSpPr>
        <p:spPr>
          <a:xfrm>
            <a:off x="5177637" y="4768900"/>
            <a:ext cx="3392325" cy="0"/>
          </a:xfrm>
          <a:prstGeom prst="line">
            <a:avLst/>
          </a:prstGeom>
          <a:ln w="9525" cap="rnd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BBE40852-F184-E1A8-7D54-2EBA5B4E1377}"/>
              </a:ext>
            </a:extLst>
          </p:cNvPr>
          <p:cNvGrpSpPr/>
          <p:nvPr/>
        </p:nvGrpSpPr>
        <p:grpSpPr>
          <a:xfrm>
            <a:off x="7768719" y="3960835"/>
            <a:ext cx="2304521" cy="1482794"/>
            <a:chOff x="2126973" y="2634153"/>
            <a:chExt cx="2304521" cy="1482794"/>
          </a:xfrm>
        </p:grpSpPr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CC76DAF7-2CEF-27BA-DC02-036A0E1A8FA0}"/>
                </a:ext>
              </a:extLst>
            </p:cNvPr>
            <p:cNvSpPr/>
            <p:nvPr/>
          </p:nvSpPr>
          <p:spPr>
            <a:xfrm>
              <a:off x="2935172" y="3740181"/>
              <a:ext cx="1074119" cy="376766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Key share </a:t>
              </a:r>
              <a:r>
                <a:rPr lang="en-US" sz="1000" i="1" dirty="0">
                  <a:solidFill>
                    <a:schemeClr val="tx1"/>
                  </a:solidFill>
                  <a:latin typeface="Avenir Book" panose="02000503020000020003" pitchFamily="2" charset="0"/>
                </a:rPr>
                <a:t>n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A6D441A1-A53A-1059-0486-1AAD89F7B867}"/>
                </a:ext>
              </a:extLst>
            </p:cNvPr>
            <p:cNvSpPr/>
            <p:nvPr/>
          </p:nvSpPr>
          <p:spPr>
            <a:xfrm>
              <a:off x="2935172" y="3258991"/>
              <a:ext cx="1074119" cy="37676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Encrypted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Key share </a:t>
              </a:r>
              <a:r>
                <a:rPr lang="en-US" sz="1000" i="1" dirty="0">
                  <a:solidFill>
                    <a:schemeClr val="tx1"/>
                  </a:solidFill>
                  <a:latin typeface="Avenir Book" panose="02000503020000020003" pitchFamily="2" charset="0"/>
                </a:rPr>
                <a:t>n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67E51BC1-43C9-4200-EA21-B0C5D69E6635}"/>
                </a:ext>
              </a:extLst>
            </p:cNvPr>
            <p:cNvSpPr/>
            <p:nvPr/>
          </p:nvSpPr>
          <p:spPr>
            <a:xfrm>
              <a:off x="2935172" y="2764374"/>
              <a:ext cx="1074119" cy="37676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Encryption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Key </a:t>
              </a:r>
              <a:r>
                <a:rPr lang="en-US" sz="1000" i="1" dirty="0">
                  <a:solidFill>
                    <a:schemeClr val="tx1"/>
                  </a:solidFill>
                  <a:latin typeface="Avenir Book" panose="02000503020000020003" pitchFamily="2" charset="0"/>
                </a:rPr>
                <a:t>n</a:t>
              </a:r>
            </a:p>
          </p:txBody>
        </p: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0FCB1E4F-B86F-1D38-6414-3812B00EC1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53111" y="3690569"/>
              <a:ext cx="1249966" cy="0"/>
            </a:xfrm>
            <a:prstGeom prst="line">
              <a:avLst/>
            </a:prstGeom>
            <a:ln w="9525" cap="rnd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EEA02464-A533-7A58-30B8-CD1CD86D8A07}"/>
                </a:ext>
              </a:extLst>
            </p:cNvPr>
            <p:cNvSpPr/>
            <p:nvPr/>
          </p:nvSpPr>
          <p:spPr>
            <a:xfrm>
              <a:off x="3926459" y="3506319"/>
              <a:ext cx="505035" cy="37676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8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XOR</a:t>
              </a:r>
            </a:p>
          </p:txBody>
        </p:sp>
        <p:sp>
          <p:nvSpPr>
            <p:cNvPr id="127" name="Can 126">
              <a:extLst>
                <a:ext uri="{FF2B5EF4-FFF2-40B4-BE49-F238E27FC236}">
                  <a16:creationId xmlns:a16="http://schemas.microsoft.com/office/drawing/2014/main" id="{8FC61A71-06C6-9B2A-75BD-FBE4D58B75F2}"/>
                </a:ext>
              </a:extLst>
            </p:cNvPr>
            <p:cNvSpPr/>
            <p:nvPr/>
          </p:nvSpPr>
          <p:spPr>
            <a:xfrm>
              <a:off x="2126973" y="2634153"/>
              <a:ext cx="505035" cy="637207"/>
            </a:xfrm>
            <a:prstGeom prst="can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PSRD</a:t>
              </a:r>
              <a:b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</a:br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Pool</a:t>
              </a:r>
            </a:p>
          </p:txBody>
        </p: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5EBA7BB3-1BEF-DD3B-E8B2-B817A1D26A6A}"/>
                </a:ext>
              </a:extLst>
            </p:cNvPr>
            <p:cNvCxnSpPr>
              <a:cxnSpLocks/>
              <a:stCxn id="127" idx="4"/>
              <a:endCxn id="124" idx="1"/>
            </p:cNvCxnSpPr>
            <p:nvPr/>
          </p:nvCxnSpPr>
          <p:spPr>
            <a:xfrm>
              <a:off x="2632008" y="2952757"/>
              <a:ext cx="303164" cy="0"/>
            </a:xfrm>
            <a:prstGeom prst="line">
              <a:avLst/>
            </a:prstGeom>
            <a:ln w="9525" cap="rnd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9" name="Rectangle 128">
            <a:extLst>
              <a:ext uri="{FF2B5EF4-FFF2-40B4-BE49-F238E27FC236}">
                <a16:creationId xmlns:a16="http://schemas.microsoft.com/office/drawing/2014/main" id="{D9AF34F2-08F4-721D-D01B-23A95A3C5460}"/>
              </a:ext>
            </a:extLst>
          </p:cNvPr>
          <p:cNvSpPr/>
          <p:nvPr/>
        </p:nvSpPr>
        <p:spPr>
          <a:xfrm>
            <a:off x="1773021" y="729280"/>
            <a:ext cx="1398994" cy="37676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  <a:latin typeface="Avenir Book" panose="02000503020000020003" pitchFamily="2" charset="0"/>
              </a:rPr>
              <a:t>Client Carol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1629F9BF-BE94-2641-232E-1B47F83BB1BB}"/>
              </a:ext>
            </a:extLst>
          </p:cNvPr>
          <p:cNvSpPr/>
          <p:nvPr/>
        </p:nvSpPr>
        <p:spPr>
          <a:xfrm>
            <a:off x="6921924" y="754513"/>
            <a:ext cx="1398994" cy="37676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  <a:latin typeface="Avenir Book" panose="02000503020000020003" pitchFamily="2" charset="0"/>
              </a:rPr>
              <a:t>Hub Hank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AD073714-E346-CEB7-D92F-2128B42FAB5D}"/>
              </a:ext>
            </a:extLst>
          </p:cNvPr>
          <p:cNvSpPr/>
          <p:nvPr/>
        </p:nvSpPr>
        <p:spPr>
          <a:xfrm>
            <a:off x="6921924" y="5529037"/>
            <a:ext cx="1398994" cy="37676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  <a:latin typeface="Avenir Book" panose="02000503020000020003" pitchFamily="2" charset="0"/>
              </a:rPr>
              <a:t>Hub Hugo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4412F251-C63E-7290-93FF-9F083D80DCB1}"/>
              </a:ext>
            </a:extLst>
          </p:cNvPr>
          <p:cNvSpPr/>
          <p:nvPr/>
        </p:nvSpPr>
        <p:spPr>
          <a:xfrm rot="5400000">
            <a:off x="4420924" y="3007232"/>
            <a:ext cx="678812" cy="37676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tx1"/>
                </a:solidFill>
                <a:latin typeface="Avenir Book" panose="02000503020000020003" pitchFamily="2" charset="0"/>
              </a:rPr>
              <a:t>...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7831B782-0DD6-918C-AFCB-6F4C6E478E2A}"/>
              </a:ext>
            </a:extLst>
          </p:cNvPr>
          <p:cNvSpPr/>
          <p:nvPr/>
        </p:nvSpPr>
        <p:spPr>
          <a:xfrm rot="5400000">
            <a:off x="8408744" y="3320119"/>
            <a:ext cx="678812" cy="37676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>
                <a:solidFill>
                  <a:schemeClr val="tx1"/>
                </a:solidFill>
                <a:latin typeface="Avenir Book" panose="02000503020000020003" pitchFamily="2" charset="0"/>
              </a:rPr>
              <a:t>...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8A4F9C57-44C3-835A-A67D-61143C141522}"/>
              </a:ext>
            </a:extLst>
          </p:cNvPr>
          <p:cNvSpPr/>
          <p:nvPr/>
        </p:nvSpPr>
        <p:spPr>
          <a:xfrm>
            <a:off x="575426" y="729280"/>
            <a:ext cx="11045074" cy="511144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484287-8EC1-D7D9-CD09-D32E9FA70153}"/>
              </a:ext>
            </a:extLst>
          </p:cNvPr>
          <p:cNvSpPr/>
          <p:nvPr/>
        </p:nvSpPr>
        <p:spPr>
          <a:xfrm>
            <a:off x="6263362" y="1869090"/>
            <a:ext cx="2296405" cy="37676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rgbClr val="FF0000"/>
                </a:solidFill>
                <a:latin typeface="Avenir Book" panose="02000503020000020003" pitchFamily="2" charset="0"/>
              </a:rPr>
              <a:t>DSKE out-of-band protocol</a:t>
            </a:r>
          </a:p>
          <a:p>
            <a:r>
              <a:rPr lang="en-US" sz="800" dirty="0">
                <a:solidFill>
                  <a:srgbClr val="FF0000"/>
                </a:solidFill>
                <a:latin typeface="Avenir Book" panose="02000503020000020003" pitchFamily="2" charset="0"/>
              </a:rPr>
              <a:t>PSRD block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4B25DD-0495-E187-9062-A90838CA34B0}"/>
              </a:ext>
            </a:extLst>
          </p:cNvPr>
          <p:cNvSpPr/>
          <p:nvPr/>
        </p:nvSpPr>
        <p:spPr>
          <a:xfrm>
            <a:off x="6280513" y="2435821"/>
            <a:ext cx="2296405" cy="37676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accent6">
                    <a:lumMod val="75000"/>
                  </a:schemeClr>
                </a:solidFill>
                <a:latin typeface="Avenir Book" panose="02000503020000020003" pitchFamily="2" charset="0"/>
              </a:rPr>
              <a:t>DSKE in-band protocol</a:t>
            </a:r>
          </a:p>
          <a:p>
            <a:r>
              <a:rPr lang="en-US" sz="800" dirty="0">
                <a:solidFill>
                  <a:schemeClr val="accent6">
                    <a:lumMod val="75000"/>
                  </a:schemeClr>
                </a:solidFill>
                <a:latin typeface="Avenir Book" panose="02000503020000020003" pitchFamily="2" charset="0"/>
              </a:rPr>
              <a:t>Encrypted key share</a:t>
            </a:r>
          </a:p>
          <a:p>
            <a:r>
              <a:rPr lang="en-US" sz="800" dirty="0">
                <a:solidFill>
                  <a:schemeClr val="accent6">
                    <a:lumMod val="75000"/>
                  </a:schemeClr>
                </a:solidFill>
                <a:latin typeface="Avenir Book" panose="02000503020000020003" pitchFamily="2" charset="0"/>
              </a:rPr>
              <a:t>Encryption key meta-data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EAA29CF-E0DB-6945-02BA-3F79BE716736}"/>
              </a:ext>
            </a:extLst>
          </p:cNvPr>
          <p:cNvSpPr/>
          <p:nvPr/>
        </p:nvSpPr>
        <p:spPr>
          <a:xfrm>
            <a:off x="7716813" y="1120590"/>
            <a:ext cx="563078" cy="305205"/>
          </a:xfrm>
          <a:prstGeom prst="roundRect">
            <a:avLst>
              <a:gd name="adj" fmla="val 50000"/>
            </a:avLst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venir Book" panose="02000503020000020003" pitchFamily="2" charset="0"/>
              </a:rPr>
              <a:t>RNG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018CFB4-65B9-5F09-EDC5-135E9D66236A}"/>
              </a:ext>
            </a:extLst>
          </p:cNvPr>
          <p:cNvCxnSpPr>
            <a:cxnSpLocks/>
          </p:cNvCxnSpPr>
          <p:nvPr/>
        </p:nvCxnSpPr>
        <p:spPr>
          <a:xfrm>
            <a:off x="7996651" y="1428328"/>
            <a:ext cx="0" cy="179937"/>
          </a:xfrm>
          <a:prstGeom prst="line">
            <a:avLst/>
          </a:prstGeom>
          <a:ln w="9525" cap="rnd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D534B9C-D7AB-9FFB-4641-1FF366317727}"/>
              </a:ext>
            </a:extLst>
          </p:cNvPr>
          <p:cNvSpPr/>
          <p:nvPr/>
        </p:nvSpPr>
        <p:spPr>
          <a:xfrm>
            <a:off x="7730271" y="3474461"/>
            <a:ext cx="563078" cy="305205"/>
          </a:xfrm>
          <a:prstGeom prst="roundRect">
            <a:avLst>
              <a:gd name="adj" fmla="val 50000"/>
            </a:avLst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venir Book" panose="02000503020000020003" pitchFamily="2" charset="0"/>
              </a:rPr>
              <a:t>RNG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C38BAC3-C60E-CC18-50DA-74AC7C5C8FAE}"/>
              </a:ext>
            </a:extLst>
          </p:cNvPr>
          <p:cNvCxnSpPr>
            <a:cxnSpLocks/>
          </p:cNvCxnSpPr>
          <p:nvPr/>
        </p:nvCxnSpPr>
        <p:spPr>
          <a:xfrm>
            <a:off x="8010109" y="3782199"/>
            <a:ext cx="0" cy="179937"/>
          </a:xfrm>
          <a:prstGeom prst="line">
            <a:avLst/>
          </a:prstGeom>
          <a:ln w="9525" cap="rnd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7435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EEF672-4100-5B0A-FE90-14F32987EC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ectangle 130">
            <a:extLst>
              <a:ext uri="{FF2B5EF4-FFF2-40B4-BE49-F238E27FC236}">
                <a16:creationId xmlns:a16="http://schemas.microsoft.com/office/drawing/2014/main" id="{144697B1-466F-4BCD-4EBC-781E9A2188D3}"/>
              </a:ext>
            </a:extLst>
          </p:cNvPr>
          <p:cNvSpPr/>
          <p:nvPr/>
        </p:nvSpPr>
        <p:spPr>
          <a:xfrm>
            <a:off x="997105" y="1017280"/>
            <a:ext cx="3256085" cy="223171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E362B4C9-806B-CBD3-790E-D468677A6F28}"/>
              </a:ext>
            </a:extLst>
          </p:cNvPr>
          <p:cNvSpPr/>
          <p:nvPr/>
        </p:nvSpPr>
        <p:spPr>
          <a:xfrm>
            <a:off x="5784181" y="1017280"/>
            <a:ext cx="4485393" cy="460350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6E1094D-3C5C-A83B-67A2-E9A3BC6724DB}"/>
              </a:ext>
            </a:extLst>
          </p:cNvPr>
          <p:cNvGrpSpPr/>
          <p:nvPr/>
        </p:nvGrpSpPr>
        <p:grpSpPr>
          <a:xfrm>
            <a:off x="6023277" y="1599418"/>
            <a:ext cx="1967500" cy="1493831"/>
            <a:chOff x="2135577" y="2634153"/>
            <a:chExt cx="1967500" cy="149383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C626FDA-B986-1EEB-E5EC-54A76730BD94}"/>
                </a:ext>
              </a:extLst>
            </p:cNvPr>
            <p:cNvSpPr/>
            <p:nvPr/>
          </p:nvSpPr>
          <p:spPr>
            <a:xfrm>
              <a:off x="2935172" y="3751218"/>
              <a:ext cx="1074119" cy="376766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Key share 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5D4C3C1-ECED-F558-D918-E0AD69C4480F}"/>
                </a:ext>
              </a:extLst>
            </p:cNvPr>
            <p:cNvSpPr/>
            <p:nvPr/>
          </p:nvSpPr>
          <p:spPr>
            <a:xfrm>
              <a:off x="2935172" y="3258991"/>
              <a:ext cx="1074119" cy="37676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Encrypted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Key share 1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3A6A656-B53F-8321-61E6-F41DFBCF846A}"/>
                </a:ext>
              </a:extLst>
            </p:cNvPr>
            <p:cNvSpPr/>
            <p:nvPr/>
          </p:nvSpPr>
          <p:spPr>
            <a:xfrm>
              <a:off x="2935172" y="2764374"/>
              <a:ext cx="1074119" cy="37676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Encryption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Key 1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A67BF19-17ED-449A-3D75-ABD2F8ECE8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53111" y="3691094"/>
              <a:ext cx="1249966" cy="0"/>
            </a:xfrm>
            <a:prstGeom prst="line">
              <a:avLst/>
            </a:prstGeom>
            <a:ln w="9525" cap="rnd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2E5C730-957E-9F09-24D2-A6D1DAADF0CC}"/>
                </a:ext>
              </a:extLst>
            </p:cNvPr>
            <p:cNvSpPr/>
            <p:nvPr/>
          </p:nvSpPr>
          <p:spPr>
            <a:xfrm>
              <a:off x="2406890" y="3507784"/>
              <a:ext cx="505035" cy="37676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8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XOR</a:t>
              </a:r>
            </a:p>
          </p:txBody>
        </p:sp>
        <p:sp>
          <p:nvSpPr>
            <p:cNvPr id="14" name="Can 13">
              <a:extLst>
                <a:ext uri="{FF2B5EF4-FFF2-40B4-BE49-F238E27FC236}">
                  <a16:creationId xmlns:a16="http://schemas.microsoft.com/office/drawing/2014/main" id="{AECBC8E0-8B43-9D25-FEB0-BBA396E1FA18}"/>
                </a:ext>
              </a:extLst>
            </p:cNvPr>
            <p:cNvSpPr/>
            <p:nvPr/>
          </p:nvSpPr>
          <p:spPr>
            <a:xfrm>
              <a:off x="2135577" y="2634153"/>
              <a:ext cx="505035" cy="637207"/>
            </a:xfrm>
            <a:prstGeom prst="can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PSRD</a:t>
              </a:r>
              <a:b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</a:br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Pool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614B443-AB26-D2DA-9083-8129D0820D29}"/>
                </a:ext>
              </a:extLst>
            </p:cNvPr>
            <p:cNvCxnSpPr>
              <a:cxnSpLocks/>
            </p:cNvCxnSpPr>
            <p:nvPr/>
          </p:nvCxnSpPr>
          <p:spPr>
            <a:xfrm>
              <a:off x="2644827" y="2952757"/>
              <a:ext cx="290345" cy="0"/>
            </a:xfrm>
            <a:prstGeom prst="line">
              <a:avLst/>
            </a:prstGeom>
            <a:ln w="9525" cap="rnd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EEF912F6-0CA9-965D-2955-D715C759317D}"/>
              </a:ext>
            </a:extLst>
          </p:cNvPr>
          <p:cNvSpPr/>
          <p:nvPr/>
        </p:nvSpPr>
        <p:spPr>
          <a:xfrm>
            <a:off x="8908952" y="3151784"/>
            <a:ext cx="1074119" cy="376766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  <a:latin typeface="Avenir Book" panose="02000503020000020003" pitchFamily="2" charset="0"/>
              </a:rPr>
              <a:t>Key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D65FA1E-E9A5-D8A0-23D6-B044352A17AC}"/>
              </a:ext>
            </a:extLst>
          </p:cNvPr>
          <p:cNvCxnSpPr>
            <a:cxnSpLocks/>
          </p:cNvCxnSpPr>
          <p:nvPr/>
        </p:nvCxnSpPr>
        <p:spPr>
          <a:xfrm>
            <a:off x="7896991" y="2900674"/>
            <a:ext cx="463778" cy="0"/>
          </a:xfrm>
          <a:prstGeom prst="line">
            <a:avLst/>
          </a:prstGeom>
          <a:ln w="9525" cap="rnd">
            <a:solidFill>
              <a:schemeClr val="tx1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11F37120-F412-1794-CFD9-624AD63EC6D6}"/>
              </a:ext>
            </a:extLst>
          </p:cNvPr>
          <p:cNvSpPr/>
          <p:nvPr/>
        </p:nvSpPr>
        <p:spPr>
          <a:xfrm>
            <a:off x="8021363" y="3051134"/>
            <a:ext cx="678812" cy="578065"/>
          </a:xfrm>
          <a:prstGeom prst="roundRect">
            <a:avLst>
              <a:gd name="adj" fmla="val 16259"/>
            </a:avLst>
          </a:prstGeom>
          <a:solidFill>
            <a:schemeClr val="tx2">
              <a:lumMod val="10000"/>
              <a:lumOff val="9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venir Book" panose="02000503020000020003" pitchFamily="2" charset="0"/>
              </a:rPr>
              <a:t>Shamir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venir Book" panose="02000503020000020003" pitchFamily="2" charset="0"/>
              </a:rPr>
              <a:t>Secret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venir Book" panose="02000503020000020003" pitchFamily="2" charset="0"/>
              </a:rPr>
              <a:t>Sharing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3994C53-5E42-862F-11E8-16EB5024E87E}"/>
              </a:ext>
            </a:extLst>
          </p:cNvPr>
          <p:cNvCxnSpPr>
            <a:cxnSpLocks/>
          </p:cNvCxnSpPr>
          <p:nvPr/>
        </p:nvCxnSpPr>
        <p:spPr>
          <a:xfrm>
            <a:off x="8360769" y="2902760"/>
            <a:ext cx="0" cy="148374"/>
          </a:xfrm>
          <a:prstGeom prst="line">
            <a:avLst/>
          </a:prstGeom>
          <a:ln w="9525" cap="rnd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5" name="Group 84">
            <a:extLst>
              <a:ext uri="{FF2B5EF4-FFF2-40B4-BE49-F238E27FC236}">
                <a16:creationId xmlns:a16="http://schemas.microsoft.com/office/drawing/2014/main" id="{4EEF652B-2584-5AD7-4818-B9546FA472A1}"/>
              </a:ext>
            </a:extLst>
          </p:cNvPr>
          <p:cNvGrpSpPr/>
          <p:nvPr/>
        </p:nvGrpSpPr>
        <p:grpSpPr>
          <a:xfrm>
            <a:off x="1149368" y="1314826"/>
            <a:ext cx="2402233" cy="1286196"/>
            <a:chOff x="2421560" y="2349561"/>
            <a:chExt cx="2402233" cy="1286196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92E03186-1152-EE36-40B4-CC564874772B}"/>
                </a:ext>
              </a:extLst>
            </p:cNvPr>
            <p:cNvSpPr/>
            <p:nvPr/>
          </p:nvSpPr>
          <p:spPr>
            <a:xfrm>
              <a:off x="2935172" y="2349561"/>
              <a:ext cx="1074119" cy="376766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Key share 1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CF319C7B-ADCF-26DF-BE48-8617A66B68A7}"/>
                </a:ext>
              </a:extLst>
            </p:cNvPr>
            <p:cNvSpPr/>
            <p:nvPr/>
          </p:nvSpPr>
          <p:spPr>
            <a:xfrm>
              <a:off x="2935172" y="3258991"/>
              <a:ext cx="1074119" cy="37676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Encrypted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Key share 1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9A9B26E2-4465-B101-B5DE-24D863C4B13E}"/>
                </a:ext>
              </a:extLst>
            </p:cNvPr>
            <p:cNvSpPr/>
            <p:nvPr/>
          </p:nvSpPr>
          <p:spPr>
            <a:xfrm>
              <a:off x="2935172" y="2764374"/>
              <a:ext cx="1074119" cy="37676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Encryption</a:t>
              </a:r>
            </a:p>
            <a:p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Key 1</a:t>
              </a:r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FD4DD33D-D2CD-8B51-D829-29012A9221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53111" y="3202462"/>
              <a:ext cx="1249966" cy="0"/>
            </a:xfrm>
            <a:prstGeom prst="line">
              <a:avLst/>
            </a:prstGeom>
            <a:ln w="9525" cap="rnd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2B9FC4A4-E7A2-096A-95A7-D3B8F46B900D}"/>
                </a:ext>
              </a:extLst>
            </p:cNvPr>
            <p:cNvSpPr/>
            <p:nvPr/>
          </p:nvSpPr>
          <p:spPr>
            <a:xfrm>
              <a:off x="2421560" y="3017066"/>
              <a:ext cx="505035" cy="37676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8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XOR</a:t>
              </a:r>
            </a:p>
          </p:txBody>
        </p:sp>
        <p:sp>
          <p:nvSpPr>
            <p:cNvPr id="91" name="Can 90">
              <a:extLst>
                <a:ext uri="{FF2B5EF4-FFF2-40B4-BE49-F238E27FC236}">
                  <a16:creationId xmlns:a16="http://schemas.microsoft.com/office/drawing/2014/main" id="{F3B0CF4F-93A7-F9C5-9D5B-A35CC4B639B8}"/>
                </a:ext>
              </a:extLst>
            </p:cNvPr>
            <p:cNvSpPr/>
            <p:nvPr/>
          </p:nvSpPr>
          <p:spPr>
            <a:xfrm>
              <a:off x="4318758" y="2634153"/>
              <a:ext cx="505035" cy="637207"/>
            </a:xfrm>
            <a:prstGeom prst="can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PSRD</a:t>
              </a:r>
              <a:b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</a:br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Pool</a:t>
              </a:r>
            </a:p>
          </p:txBody>
        </p: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400D1944-C1C2-E161-683A-9115429E38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09291" y="2952757"/>
              <a:ext cx="303164" cy="0"/>
            </a:xfrm>
            <a:prstGeom prst="line">
              <a:avLst/>
            </a:prstGeom>
            <a:ln w="9525" cap="rnd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DA81FE05-03E0-DDE2-F424-9850A2784E80}"/>
              </a:ext>
            </a:extLst>
          </p:cNvPr>
          <p:cNvCxnSpPr>
            <a:cxnSpLocks/>
            <a:stCxn id="91" idx="4"/>
            <a:endCxn id="14" idx="2"/>
          </p:cNvCxnSpPr>
          <p:nvPr/>
        </p:nvCxnSpPr>
        <p:spPr>
          <a:xfrm>
            <a:off x="3551601" y="1918022"/>
            <a:ext cx="2471676" cy="0"/>
          </a:xfrm>
          <a:prstGeom prst="line">
            <a:avLst/>
          </a:prstGeom>
          <a:ln w="9525" cap="rnd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0BF4102D-BC75-34A1-B23D-A9BB4A2B506D}"/>
              </a:ext>
            </a:extLst>
          </p:cNvPr>
          <p:cNvCxnSpPr>
            <a:cxnSpLocks/>
          </p:cNvCxnSpPr>
          <p:nvPr/>
        </p:nvCxnSpPr>
        <p:spPr>
          <a:xfrm flipH="1">
            <a:off x="8692371" y="4274283"/>
            <a:ext cx="1788746" cy="0"/>
          </a:xfrm>
          <a:prstGeom prst="line">
            <a:avLst/>
          </a:prstGeom>
          <a:ln w="9525" cap="rnd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0FE59A39-5129-8E94-F19F-2523D73B20DC}"/>
              </a:ext>
            </a:extLst>
          </p:cNvPr>
          <p:cNvCxnSpPr>
            <a:cxnSpLocks/>
          </p:cNvCxnSpPr>
          <p:nvPr/>
        </p:nvCxnSpPr>
        <p:spPr>
          <a:xfrm>
            <a:off x="9126183" y="4768900"/>
            <a:ext cx="3392325" cy="0"/>
          </a:xfrm>
          <a:prstGeom prst="line">
            <a:avLst/>
          </a:prstGeom>
          <a:ln w="9525" cap="rnd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1283CFE-79E7-B396-C87A-FEDA21A4D609}"/>
              </a:ext>
            </a:extLst>
          </p:cNvPr>
          <p:cNvSpPr/>
          <p:nvPr/>
        </p:nvSpPr>
        <p:spPr>
          <a:xfrm>
            <a:off x="5721567" y="729280"/>
            <a:ext cx="1398994" cy="37676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  <a:latin typeface="Avenir Book" panose="02000503020000020003" pitchFamily="2" charset="0"/>
              </a:rPr>
              <a:t>Client Carol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0B6D58FD-2DFC-9C91-FC13-FDE1A70FC3C6}"/>
              </a:ext>
            </a:extLst>
          </p:cNvPr>
          <p:cNvSpPr/>
          <p:nvPr/>
        </p:nvSpPr>
        <p:spPr>
          <a:xfrm>
            <a:off x="899739" y="754513"/>
            <a:ext cx="1398994" cy="37676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tx1"/>
                </a:solidFill>
                <a:latin typeface="Avenir Book" panose="02000503020000020003" pitchFamily="2" charset="0"/>
              </a:rPr>
              <a:t>Hub Hank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74A1565D-F4A2-2B5D-64B0-6E39412947CE}"/>
              </a:ext>
            </a:extLst>
          </p:cNvPr>
          <p:cNvSpPr/>
          <p:nvPr/>
        </p:nvSpPr>
        <p:spPr>
          <a:xfrm rot="5400000">
            <a:off x="4820711" y="1411035"/>
            <a:ext cx="678812" cy="37676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>
                <a:solidFill>
                  <a:schemeClr val="tx1"/>
                </a:solidFill>
                <a:latin typeface="Avenir Book" panose="02000503020000020003" pitchFamily="2" charset="0"/>
              </a:rPr>
              <a:t>...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9661BE4C-126D-9379-47FD-65EF2F2ED086}"/>
              </a:ext>
            </a:extLst>
          </p:cNvPr>
          <p:cNvSpPr/>
          <p:nvPr/>
        </p:nvSpPr>
        <p:spPr>
          <a:xfrm rot="5400000">
            <a:off x="1501762" y="3320119"/>
            <a:ext cx="678812" cy="37676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>
                <a:solidFill>
                  <a:schemeClr val="tx1"/>
                </a:solidFill>
                <a:latin typeface="Avenir Book" panose="02000503020000020003" pitchFamily="2" charset="0"/>
              </a:rPr>
              <a:t>...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011CDF-8AE4-AEA9-3C87-2B7C6B4C1E6F}"/>
              </a:ext>
            </a:extLst>
          </p:cNvPr>
          <p:cNvSpPr/>
          <p:nvPr/>
        </p:nvSpPr>
        <p:spPr>
          <a:xfrm>
            <a:off x="10211908" y="1869090"/>
            <a:ext cx="2296405" cy="37676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rgbClr val="FF0000"/>
                </a:solidFill>
                <a:latin typeface="Avenir Book" panose="02000503020000020003" pitchFamily="2" charset="0"/>
              </a:rPr>
              <a:t>DSKE out-of-band protocol</a:t>
            </a:r>
          </a:p>
          <a:p>
            <a:r>
              <a:rPr lang="en-US" sz="800" dirty="0">
                <a:solidFill>
                  <a:srgbClr val="FF0000"/>
                </a:solidFill>
                <a:latin typeface="Avenir Book" panose="02000503020000020003" pitchFamily="2" charset="0"/>
              </a:rPr>
              <a:t>PSRD block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9D2B66-C8C8-F622-F1F1-920D47A31870}"/>
              </a:ext>
            </a:extLst>
          </p:cNvPr>
          <p:cNvSpPr/>
          <p:nvPr/>
        </p:nvSpPr>
        <p:spPr>
          <a:xfrm>
            <a:off x="10229059" y="2435821"/>
            <a:ext cx="2296405" cy="37676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accent6">
                    <a:lumMod val="75000"/>
                  </a:schemeClr>
                </a:solidFill>
                <a:latin typeface="Avenir Book" panose="02000503020000020003" pitchFamily="2" charset="0"/>
              </a:rPr>
              <a:t>DSKE in-band protocol</a:t>
            </a:r>
          </a:p>
          <a:p>
            <a:r>
              <a:rPr lang="en-US" sz="800" dirty="0">
                <a:solidFill>
                  <a:schemeClr val="accent6">
                    <a:lumMod val="75000"/>
                  </a:schemeClr>
                </a:solidFill>
                <a:latin typeface="Avenir Book" panose="02000503020000020003" pitchFamily="2" charset="0"/>
              </a:rPr>
              <a:t>Encrypted key share</a:t>
            </a:r>
          </a:p>
          <a:p>
            <a:r>
              <a:rPr lang="en-US" sz="800" dirty="0">
                <a:solidFill>
                  <a:schemeClr val="accent6">
                    <a:lumMod val="75000"/>
                  </a:schemeClr>
                </a:solidFill>
                <a:latin typeface="Avenir Book" panose="02000503020000020003" pitchFamily="2" charset="0"/>
              </a:rPr>
              <a:t>Encryption key meta-data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A0723C4-8135-EF51-EDB4-434ED282ACA3}"/>
              </a:ext>
            </a:extLst>
          </p:cNvPr>
          <p:cNvSpPr/>
          <p:nvPr/>
        </p:nvSpPr>
        <p:spPr>
          <a:xfrm>
            <a:off x="3040263" y="1120590"/>
            <a:ext cx="563078" cy="305205"/>
          </a:xfrm>
          <a:prstGeom prst="roundRect">
            <a:avLst>
              <a:gd name="adj" fmla="val 50000"/>
            </a:avLst>
          </a:prstGeom>
          <a:solidFill>
            <a:schemeClr val="accent2">
              <a:lumMod val="20000"/>
              <a:lumOff val="8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venir Book" panose="02000503020000020003" pitchFamily="2" charset="0"/>
              </a:rPr>
              <a:t>RNG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A5A6D0A-C2F0-CEBA-9A24-AD06D7828F8B}"/>
              </a:ext>
            </a:extLst>
          </p:cNvPr>
          <p:cNvCxnSpPr>
            <a:cxnSpLocks/>
          </p:cNvCxnSpPr>
          <p:nvPr/>
        </p:nvCxnSpPr>
        <p:spPr>
          <a:xfrm>
            <a:off x="3320101" y="1428328"/>
            <a:ext cx="0" cy="179937"/>
          </a:xfrm>
          <a:prstGeom prst="line">
            <a:avLst/>
          </a:prstGeom>
          <a:ln w="9525" cap="rnd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E2998C-F321-C014-505D-E09FE8352EE5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2737099" y="2412639"/>
            <a:ext cx="4085773" cy="0"/>
          </a:xfrm>
          <a:prstGeom prst="line">
            <a:avLst/>
          </a:prstGeom>
          <a:ln w="9525" cap="rnd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8CE887AB-53F5-F488-DDD3-FF70D673D475}"/>
              </a:ext>
            </a:extLst>
          </p:cNvPr>
          <p:cNvSpPr/>
          <p:nvPr/>
        </p:nvSpPr>
        <p:spPr>
          <a:xfrm>
            <a:off x="4204933" y="2435821"/>
            <a:ext cx="2296405" cy="376766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dirty="0">
                <a:solidFill>
                  <a:schemeClr val="accent6">
                    <a:lumMod val="75000"/>
                  </a:schemeClr>
                </a:solidFill>
                <a:latin typeface="Avenir Book" panose="02000503020000020003" pitchFamily="2" charset="0"/>
              </a:rPr>
              <a:t>DSKE in-band protocol</a:t>
            </a:r>
          </a:p>
          <a:p>
            <a:r>
              <a:rPr lang="en-US" sz="800" dirty="0">
                <a:solidFill>
                  <a:schemeClr val="accent6">
                    <a:lumMod val="75000"/>
                  </a:schemeClr>
                </a:solidFill>
                <a:latin typeface="Avenir Book" panose="02000503020000020003" pitchFamily="2" charset="0"/>
              </a:rPr>
              <a:t>Encrypted key share</a:t>
            </a:r>
          </a:p>
          <a:p>
            <a:r>
              <a:rPr lang="en-US" sz="800" dirty="0">
                <a:solidFill>
                  <a:schemeClr val="accent6">
                    <a:lumMod val="75000"/>
                  </a:schemeClr>
                </a:solidFill>
                <a:latin typeface="Avenir Book" panose="02000503020000020003" pitchFamily="2" charset="0"/>
              </a:rPr>
              <a:t>Encryption key meta-data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2A134C9-6AB5-A53C-ADD3-396203C1B045}"/>
              </a:ext>
            </a:extLst>
          </p:cNvPr>
          <p:cNvCxnSpPr>
            <a:cxnSpLocks/>
            <a:stCxn id="40" idx="3"/>
          </p:cNvCxnSpPr>
          <p:nvPr/>
        </p:nvCxnSpPr>
        <p:spPr>
          <a:xfrm>
            <a:off x="8700175" y="3340167"/>
            <a:ext cx="208777" cy="0"/>
          </a:xfrm>
          <a:prstGeom prst="line">
            <a:avLst/>
          </a:prstGeom>
          <a:ln w="9525" cap="rnd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4639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3116D5A4-77C1-CADF-0372-1CE15D96B3F7}"/>
              </a:ext>
            </a:extLst>
          </p:cNvPr>
          <p:cNvGrpSpPr/>
          <p:nvPr/>
        </p:nvGrpSpPr>
        <p:grpSpPr>
          <a:xfrm>
            <a:off x="9649561" y="1434512"/>
            <a:ext cx="600778" cy="3537023"/>
            <a:chOff x="3608757" y="1282112"/>
            <a:chExt cx="600778" cy="3537023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8D9F02F5-5029-4E5E-E371-20BF19D8B497}"/>
                </a:ext>
              </a:extLst>
            </p:cNvPr>
            <p:cNvSpPr/>
            <p:nvPr/>
          </p:nvSpPr>
          <p:spPr>
            <a:xfrm>
              <a:off x="3608757" y="1282112"/>
              <a:ext cx="600778" cy="600778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Conny</a:t>
              </a:r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387D53CB-DA6A-2BCF-9E1C-B6547719F656}"/>
                </a:ext>
              </a:extLst>
            </p:cNvPr>
            <p:cNvCxnSpPr>
              <a:cxnSpLocks/>
              <a:stCxn id="2" idx="2"/>
            </p:cNvCxnSpPr>
            <p:nvPr/>
          </p:nvCxnSpPr>
          <p:spPr>
            <a:xfrm>
              <a:off x="3909146" y="1882890"/>
              <a:ext cx="0" cy="293624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9060226-1E25-9836-5D17-38D67E230D2F}"/>
              </a:ext>
            </a:extLst>
          </p:cNvPr>
          <p:cNvGrpSpPr/>
          <p:nvPr/>
        </p:nvGrpSpPr>
        <p:grpSpPr>
          <a:xfrm>
            <a:off x="1845411" y="1434512"/>
            <a:ext cx="600778" cy="3537023"/>
            <a:chOff x="3608757" y="1282112"/>
            <a:chExt cx="600778" cy="3537023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2A114E7-049C-D8D1-35C7-FAB12170CC9B}"/>
                </a:ext>
              </a:extLst>
            </p:cNvPr>
            <p:cNvSpPr/>
            <p:nvPr/>
          </p:nvSpPr>
          <p:spPr>
            <a:xfrm>
              <a:off x="3608757" y="1282112"/>
              <a:ext cx="600778" cy="600778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venir Book" panose="02000503020000020003" pitchFamily="2" charset="0"/>
                </a:rPr>
                <a:t>Carol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FB3D1A6-1E80-7B8A-BB8B-17052F348BE5}"/>
                </a:ext>
              </a:extLst>
            </p:cNvPr>
            <p:cNvCxnSpPr>
              <a:cxnSpLocks/>
              <a:stCxn id="15" idx="2"/>
            </p:cNvCxnSpPr>
            <p:nvPr/>
          </p:nvCxnSpPr>
          <p:spPr>
            <a:xfrm>
              <a:off x="3909146" y="1882890"/>
              <a:ext cx="0" cy="293624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88DBFFC-48F1-8A7F-B13D-BE181395E5A3}"/>
              </a:ext>
            </a:extLst>
          </p:cNvPr>
          <p:cNvGrpSpPr/>
          <p:nvPr/>
        </p:nvGrpSpPr>
        <p:grpSpPr>
          <a:xfrm>
            <a:off x="5041237" y="1434512"/>
            <a:ext cx="600777" cy="3537023"/>
            <a:chOff x="4840314" y="1500414"/>
            <a:chExt cx="600777" cy="3537023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90E73C1-CE61-2736-50F1-35BD38C83939}"/>
                </a:ext>
              </a:extLst>
            </p:cNvPr>
            <p:cNvSpPr/>
            <p:nvPr/>
          </p:nvSpPr>
          <p:spPr>
            <a:xfrm>
              <a:off x="4840314" y="1500414"/>
              <a:ext cx="600777" cy="600778"/>
            </a:xfrm>
            <a:prstGeom prst="ellipse">
              <a:avLst/>
            </a:prstGeom>
            <a:solidFill>
              <a:schemeClr val="tx2">
                <a:lumMod val="10000"/>
                <a:lumOff val="9000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VENIR LIGHT OBLIQUE" panose="020B0402020203090204" pitchFamily="34" charset="77"/>
                </a:rPr>
                <a:t>Hank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2008D6F-05C4-984B-F63F-F69B4E6F3EC0}"/>
                </a:ext>
              </a:extLst>
            </p:cNvPr>
            <p:cNvCxnSpPr>
              <a:cxnSpLocks/>
              <a:stCxn id="17" idx="4"/>
            </p:cNvCxnSpPr>
            <p:nvPr/>
          </p:nvCxnSpPr>
          <p:spPr>
            <a:xfrm>
              <a:off x="5140703" y="2101192"/>
              <a:ext cx="4410" cy="293624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7BD5C65-21CD-0985-5807-1FF66B77FB6C}"/>
              </a:ext>
            </a:extLst>
          </p:cNvPr>
          <p:cNvGrpSpPr/>
          <p:nvPr/>
        </p:nvGrpSpPr>
        <p:grpSpPr>
          <a:xfrm>
            <a:off x="6452685" y="1434512"/>
            <a:ext cx="600777" cy="3537023"/>
            <a:chOff x="4840314" y="1500414"/>
            <a:chExt cx="600777" cy="3537023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1D47920-01FC-30AB-478E-AF8493776FDC}"/>
                </a:ext>
              </a:extLst>
            </p:cNvPr>
            <p:cNvSpPr/>
            <p:nvPr/>
          </p:nvSpPr>
          <p:spPr>
            <a:xfrm>
              <a:off x="4840314" y="1500414"/>
              <a:ext cx="600777" cy="600778"/>
            </a:xfrm>
            <a:prstGeom prst="ellipse">
              <a:avLst/>
            </a:prstGeom>
            <a:solidFill>
              <a:schemeClr val="tx2">
                <a:lumMod val="10000"/>
                <a:lumOff val="9000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VENIR LIGHT OBLIQUE" panose="020B0402020203090204" pitchFamily="34" charset="77"/>
                </a:rPr>
                <a:t>Hugo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5C70D6F-C628-A58E-3202-1C5B56088961}"/>
                </a:ext>
              </a:extLst>
            </p:cNvPr>
            <p:cNvCxnSpPr>
              <a:cxnSpLocks/>
              <a:stCxn id="22" idx="4"/>
            </p:cNvCxnSpPr>
            <p:nvPr/>
          </p:nvCxnSpPr>
          <p:spPr>
            <a:xfrm>
              <a:off x="5140703" y="2101192"/>
              <a:ext cx="4410" cy="293624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0F6B5FC9-1875-13A1-9A55-B850810A7F34}"/>
              </a:ext>
            </a:extLst>
          </p:cNvPr>
          <p:cNvSpPr/>
          <p:nvPr/>
        </p:nvSpPr>
        <p:spPr>
          <a:xfrm>
            <a:off x="575426" y="1027238"/>
            <a:ext cx="11045074" cy="43962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CD4514A-45F2-9200-D9C4-371DE023D7F8}"/>
              </a:ext>
            </a:extLst>
          </p:cNvPr>
          <p:cNvSpPr/>
          <p:nvPr/>
        </p:nvSpPr>
        <p:spPr>
          <a:xfrm>
            <a:off x="5462324" y="1301780"/>
            <a:ext cx="1203948" cy="60077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Avenir Book" panose="02000503020000020003" pitchFamily="2" charset="0"/>
              </a:rPr>
              <a:t>...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945E0F3-5B89-C3E6-C48C-891A71320874}"/>
              </a:ext>
            </a:extLst>
          </p:cNvPr>
          <p:cNvGrpSpPr/>
          <p:nvPr/>
        </p:nvGrpSpPr>
        <p:grpSpPr>
          <a:xfrm>
            <a:off x="2145799" y="2077799"/>
            <a:ext cx="3195826" cy="612038"/>
            <a:chOff x="2145799" y="2684192"/>
            <a:chExt cx="3195826" cy="612038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C7252AA2-859F-3FA4-8A67-65BCCAB56F56}"/>
                </a:ext>
              </a:extLst>
            </p:cNvPr>
            <p:cNvGrpSpPr/>
            <p:nvPr/>
          </p:nvGrpSpPr>
          <p:grpSpPr>
            <a:xfrm>
              <a:off x="2145799" y="2684192"/>
              <a:ext cx="3195826" cy="298861"/>
              <a:chOff x="2145799" y="2684192"/>
              <a:chExt cx="3195826" cy="298861"/>
            </a:xfrm>
          </p:grpSpPr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E7E85747-01A3-5EC6-D841-BF173DAB936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45799" y="2934929"/>
                <a:ext cx="3195826" cy="0"/>
              </a:xfrm>
              <a:prstGeom prst="line">
                <a:avLst/>
              </a:prstGeom>
              <a:ln w="9525">
                <a:solidFill>
                  <a:srgbClr val="FF0000"/>
                </a:solidFill>
                <a:head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8F5122EC-8E1F-DE8B-5685-836CD4D299F6}"/>
                  </a:ext>
                </a:extLst>
              </p:cNvPr>
              <p:cNvSpPr/>
              <p:nvPr/>
            </p:nvSpPr>
            <p:spPr>
              <a:xfrm>
                <a:off x="2145799" y="2684192"/>
                <a:ext cx="2784678" cy="298861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dirty="0">
                    <a:solidFill>
                      <a:srgbClr val="FF0000"/>
                    </a:solidFill>
                    <a:latin typeface="Avenir Book" panose="02000503020000020003" pitchFamily="2" charset="0"/>
                  </a:rPr>
                  <a:t>PUT registration</a:t>
                </a: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BBA2A2DD-8DF3-80E0-FF55-77291C7B0B60}"/>
                </a:ext>
              </a:extLst>
            </p:cNvPr>
            <p:cNvGrpSpPr/>
            <p:nvPr/>
          </p:nvGrpSpPr>
          <p:grpSpPr>
            <a:xfrm>
              <a:off x="2145799" y="2997369"/>
              <a:ext cx="3195826" cy="298861"/>
              <a:chOff x="2145799" y="2684192"/>
              <a:chExt cx="3195826" cy="298861"/>
            </a:xfrm>
          </p:grpSpPr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65CA86CA-BDC4-A983-82B9-B8D39E73DCC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45799" y="2934929"/>
                <a:ext cx="3195826" cy="0"/>
              </a:xfrm>
              <a:prstGeom prst="line">
                <a:avLst/>
              </a:prstGeom>
              <a:ln w="9525">
                <a:solidFill>
                  <a:srgbClr val="FF0000"/>
                </a:solidFill>
                <a:head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E4485CA7-40CF-0BC4-B8F1-912E0746168B}"/>
                  </a:ext>
                </a:extLst>
              </p:cNvPr>
              <p:cNvSpPr/>
              <p:nvPr/>
            </p:nvSpPr>
            <p:spPr>
              <a:xfrm>
                <a:off x="2145799" y="2684192"/>
                <a:ext cx="2784678" cy="298861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dirty="0">
                    <a:solidFill>
                      <a:srgbClr val="FF0000"/>
                    </a:solidFill>
                    <a:latin typeface="Avenir Book" panose="02000503020000020003" pitchFamily="2" charset="0"/>
                  </a:rPr>
                  <a:t>GET </a:t>
                </a:r>
                <a:r>
                  <a:rPr lang="en-US" sz="1000" dirty="0" err="1">
                    <a:solidFill>
                      <a:srgbClr val="FF0000"/>
                    </a:solidFill>
                    <a:latin typeface="Avenir Book" panose="02000503020000020003" pitchFamily="2" charset="0"/>
                  </a:rPr>
                  <a:t>psrd</a:t>
                </a:r>
                <a:endParaRPr lang="en-US" sz="1000" dirty="0">
                  <a:solidFill>
                    <a:srgbClr val="FF0000"/>
                  </a:solidFill>
                  <a:latin typeface="Avenir Book" panose="02000503020000020003" pitchFamily="2" charset="0"/>
                </a:endParaRPr>
              </a:p>
            </p:txBody>
          </p:sp>
        </p:grp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DDCE860-A8CB-3B9A-A77F-A74DAB0D0295}"/>
              </a:ext>
            </a:extLst>
          </p:cNvPr>
          <p:cNvGrpSpPr/>
          <p:nvPr/>
        </p:nvGrpSpPr>
        <p:grpSpPr>
          <a:xfrm>
            <a:off x="2145799" y="2794782"/>
            <a:ext cx="4607274" cy="612038"/>
            <a:chOff x="2145799" y="2684192"/>
            <a:chExt cx="4607274" cy="612038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89B52564-CB00-C57B-FA65-FB393B5C5E57}"/>
                </a:ext>
              </a:extLst>
            </p:cNvPr>
            <p:cNvGrpSpPr/>
            <p:nvPr/>
          </p:nvGrpSpPr>
          <p:grpSpPr>
            <a:xfrm>
              <a:off x="2145799" y="2684192"/>
              <a:ext cx="4607274" cy="298861"/>
              <a:chOff x="2145799" y="2684192"/>
              <a:chExt cx="4607274" cy="298861"/>
            </a:xfrm>
          </p:grpSpPr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3ACBE410-1217-C1F0-0962-DA9E39547C2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45799" y="2934929"/>
                <a:ext cx="4607274" cy="0"/>
              </a:xfrm>
              <a:prstGeom prst="line">
                <a:avLst/>
              </a:prstGeom>
              <a:ln w="9525">
                <a:solidFill>
                  <a:srgbClr val="FF0000"/>
                </a:solidFill>
                <a:head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E1884416-8714-C367-508F-11ECFA456D2B}"/>
                  </a:ext>
                </a:extLst>
              </p:cNvPr>
              <p:cNvSpPr/>
              <p:nvPr/>
            </p:nvSpPr>
            <p:spPr>
              <a:xfrm>
                <a:off x="2145799" y="2684192"/>
                <a:ext cx="2784678" cy="298861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>
                    <a:solidFill>
                      <a:srgbClr val="FF0000"/>
                    </a:solidFill>
                    <a:latin typeface="Avenir Book" panose="02000503020000020003" pitchFamily="2" charset="0"/>
                  </a:rPr>
                  <a:t>PUT registration</a:t>
                </a:r>
                <a:endParaRPr lang="en-US" sz="1000" dirty="0">
                  <a:solidFill>
                    <a:srgbClr val="FF0000"/>
                  </a:solidFill>
                  <a:latin typeface="Avenir Book" panose="02000503020000020003" pitchFamily="2" charset="0"/>
                </a:endParaRP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4D63BEAA-B914-5169-CBF2-E839586B288F}"/>
                </a:ext>
              </a:extLst>
            </p:cNvPr>
            <p:cNvGrpSpPr/>
            <p:nvPr/>
          </p:nvGrpSpPr>
          <p:grpSpPr>
            <a:xfrm>
              <a:off x="2145799" y="2997369"/>
              <a:ext cx="4607274" cy="298861"/>
              <a:chOff x="2145799" y="2684192"/>
              <a:chExt cx="4607274" cy="298861"/>
            </a:xfrm>
          </p:grpSpPr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CDBA45C2-048D-7835-06A7-C403393483B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45799" y="2934929"/>
                <a:ext cx="4607274" cy="0"/>
              </a:xfrm>
              <a:prstGeom prst="line">
                <a:avLst/>
              </a:prstGeom>
              <a:ln w="9525">
                <a:solidFill>
                  <a:srgbClr val="FF0000"/>
                </a:solidFill>
                <a:head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23966DC-C1A4-88DF-7B9B-601C78B06C0F}"/>
                  </a:ext>
                </a:extLst>
              </p:cNvPr>
              <p:cNvSpPr/>
              <p:nvPr/>
            </p:nvSpPr>
            <p:spPr>
              <a:xfrm>
                <a:off x="2145799" y="2684192"/>
                <a:ext cx="2784678" cy="298861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dirty="0">
                    <a:solidFill>
                      <a:srgbClr val="FF0000"/>
                    </a:solidFill>
                    <a:latin typeface="Avenir Book" panose="02000503020000020003" pitchFamily="2" charset="0"/>
                  </a:rPr>
                  <a:t>GET </a:t>
                </a:r>
                <a:r>
                  <a:rPr lang="en-US" sz="1000" dirty="0" err="1">
                    <a:solidFill>
                      <a:srgbClr val="FF0000"/>
                    </a:solidFill>
                    <a:latin typeface="Avenir Book" panose="02000503020000020003" pitchFamily="2" charset="0"/>
                  </a:rPr>
                  <a:t>psrd</a:t>
                </a:r>
                <a:endParaRPr lang="en-US" sz="1000" dirty="0">
                  <a:solidFill>
                    <a:srgbClr val="FF0000"/>
                  </a:solidFill>
                  <a:latin typeface="Avenir Book" panose="02000503020000020003" pitchFamily="2" charset="0"/>
                </a:endParaRPr>
              </a:p>
            </p:txBody>
          </p:sp>
        </p:grp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F4C12BA-A173-B622-AB35-8A4667510D1A}"/>
              </a:ext>
            </a:extLst>
          </p:cNvPr>
          <p:cNvGrpSpPr/>
          <p:nvPr/>
        </p:nvGrpSpPr>
        <p:grpSpPr>
          <a:xfrm flipH="1">
            <a:off x="6753073" y="3526779"/>
            <a:ext cx="3195826" cy="612038"/>
            <a:chOff x="2145799" y="2684192"/>
            <a:chExt cx="3195826" cy="612038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45E8EA47-294A-E762-99AC-26233B315772}"/>
                </a:ext>
              </a:extLst>
            </p:cNvPr>
            <p:cNvGrpSpPr/>
            <p:nvPr/>
          </p:nvGrpSpPr>
          <p:grpSpPr>
            <a:xfrm>
              <a:off x="2145799" y="2684192"/>
              <a:ext cx="3195826" cy="298861"/>
              <a:chOff x="2145799" y="2684192"/>
              <a:chExt cx="3195826" cy="298861"/>
            </a:xfrm>
          </p:grpSpPr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C3B6AFCA-5CE0-C31C-CF5C-925A5B71FF9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45799" y="2934929"/>
                <a:ext cx="3195826" cy="0"/>
              </a:xfrm>
              <a:prstGeom prst="line">
                <a:avLst/>
              </a:prstGeom>
              <a:ln w="9525">
                <a:solidFill>
                  <a:srgbClr val="FF0000"/>
                </a:solidFill>
                <a:head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6551DE2D-B0FD-7650-348F-790BF15D06A7}"/>
                  </a:ext>
                </a:extLst>
              </p:cNvPr>
              <p:cNvSpPr/>
              <p:nvPr/>
            </p:nvSpPr>
            <p:spPr>
              <a:xfrm>
                <a:off x="2145799" y="2684192"/>
                <a:ext cx="2784678" cy="298861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dirty="0">
                    <a:solidFill>
                      <a:srgbClr val="FF0000"/>
                    </a:solidFill>
                    <a:latin typeface="Avenir Book" panose="02000503020000020003" pitchFamily="2" charset="0"/>
                  </a:rPr>
                  <a:t>PUT registration</a:t>
                </a: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91C9EEE2-FD1B-09E1-3D71-B150D7C89084}"/>
                </a:ext>
              </a:extLst>
            </p:cNvPr>
            <p:cNvGrpSpPr/>
            <p:nvPr/>
          </p:nvGrpSpPr>
          <p:grpSpPr>
            <a:xfrm>
              <a:off x="2145799" y="2997369"/>
              <a:ext cx="3195826" cy="298861"/>
              <a:chOff x="2145799" y="2684192"/>
              <a:chExt cx="3195826" cy="298861"/>
            </a:xfrm>
          </p:grpSpPr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42E1CF90-8451-2888-A8D1-72959D1BF1C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45799" y="2934929"/>
                <a:ext cx="3195826" cy="0"/>
              </a:xfrm>
              <a:prstGeom prst="line">
                <a:avLst/>
              </a:prstGeom>
              <a:ln w="9525">
                <a:solidFill>
                  <a:srgbClr val="FF0000"/>
                </a:solidFill>
                <a:head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60BF63FD-3A8E-CAC4-755E-1C25CE465046}"/>
                  </a:ext>
                </a:extLst>
              </p:cNvPr>
              <p:cNvSpPr/>
              <p:nvPr/>
            </p:nvSpPr>
            <p:spPr>
              <a:xfrm>
                <a:off x="2145799" y="2684192"/>
                <a:ext cx="2784678" cy="298861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dirty="0">
                    <a:solidFill>
                      <a:srgbClr val="FF0000"/>
                    </a:solidFill>
                    <a:latin typeface="Avenir Book" panose="02000503020000020003" pitchFamily="2" charset="0"/>
                  </a:rPr>
                  <a:t>GET </a:t>
                </a:r>
                <a:r>
                  <a:rPr lang="en-US" sz="1000" dirty="0" err="1">
                    <a:solidFill>
                      <a:srgbClr val="FF0000"/>
                    </a:solidFill>
                    <a:latin typeface="Avenir Book" panose="02000503020000020003" pitchFamily="2" charset="0"/>
                  </a:rPr>
                  <a:t>psrd</a:t>
                </a:r>
                <a:endParaRPr lang="en-US" sz="1000" dirty="0">
                  <a:solidFill>
                    <a:srgbClr val="FF0000"/>
                  </a:solidFill>
                  <a:latin typeface="Avenir Book" panose="02000503020000020003" pitchFamily="2" charset="0"/>
                </a:endParaRPr>
              </a:p>
            </p:txBody>
          </p:sp>
        </p:grp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74C9872-2A0F-3D2E-7ABC-D2A623D5F965}"/>
              </a:ext>
            </a:extLst>
          </p:cNvPr>
          <p:cNvGrpSpPr/>
          <p:nvPr/>
        </p:nvGrpSpPr>
        <p:grpSpPr>
          <a:xfrm flipH="1">
            <a:off x="5341625" y="4243762"/>
            <a:ext cx="4607274" cy="612038"/>
            <a:chOff x="2145799" y="2684192"/>
            <a:chExt cx="4607274" cy="612038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511382C1-4879-95D2-F2C2-F1AD324FF722}"/>
                </a:ext>
              </a:extLst>
            </p:cNvPr>
            <p:cNvGrpSpPr/>
            <p:nvPr/>
          </p:nvGrpSpPr>
          <p:grpSpPr>
            <a:xfrm>
              <a:off x="2145799" y="2684192"/>
              <a:ext cx="4607274" cy="298861"/>
              <a:chOff x="2145799" y="2684192"/>
              <a:chExt cx="4607274" cy="298861"/>
            </a:xfrm>
          </p:grpSpPr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7EB06316-808F-603D-1386-89EA49CB6B1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45799" y="2934929"/>
                <a:ext cx="4607274" cy="0"/>
              </a:xfrm>
              <a:prstGeom prst="line">
                <a:avLst/>
              </a:prstGeom>
              <a:ln w="9525">
                <a:solidFill>
                  <a:srgbClr val="FF0000"/>
                </a:solidFill>
                <a:head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2D396F21-9B29-2E42-1089-F4B634C22103}"/>
                  </a:ext>
                </a:extLst>
              </p:cNvPr>
              <p:cNvSpPr/>
              <p:nvPr/>
            </p:nvSpPr>
            <p:spPr>
              <a:xfrm>
                <a:off x="2145799" y="2684192"/>
                <a:ext cx="2784678" cy="298861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dirty="0">
                    <a:solidFill>
                      <a:srgbClr val="FF0000"/>
                    </a:solidFill>
                    <a:latin typeface="Avenir Book" panose="02000503020000020003" pitchFamily="2" charset="0"/>
                  </a:rPr>
                  <a:t>PUT registration</a:t>
                </a: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41A69A98-1D44-171B-BF83-373AADFBD424}"/>
                </a:ext>
              </a:extLst>
            </p:cNvPr>
            <p:cNvGrpSpPr/>
            <p:nvPr/>
          </p:nvGrpSpPr>
          <p:grpSpPr>
            <a:xfrm>
              <a:off x="2145799" y="2997369"/>
              <a:ext cx="4607274" cy="298861"/>
              <a:chOff x="2145799" y="2684192"/>
              <a:chExt cx="4607274" cy="298861"/>
            </a:xfrm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127435E4-4637-76A9-0C5F-D6C9CF13C3D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145799" y="2934929"/>
                <a:ext cx="4607274" cy="0"/>
              </a:xfrm>
              <a:prstGeom prst="line">
                <a:avLst/>
              </a:prstGeom>
              <a:ln w="9525">
                <a:solidFill>
                  <a:srgbClr val="FF0000"/>
                </a:solidFill>
                <a:head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3928276B-7CC2-C69B-F819-F4EEF1C57120}"/>
                  </a:ext>
                </a:extLst>
              </p:cNvPr>
              <p:cNvSpPr/>
              <p:nvPr/>
            </p:nvSpPr>
            <p:spPr>
              <a:xfrm>
                <a:off x="2145799" y="2684192"/>
                <a:ext cx="2784678" cy="298861"/>
              </a:xfrm>
              <a:prstGeom prst="rect">
                <a:avLst/>
              </a:prstGeom>
              <a:noFill/>
              <a:ln w="952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000" dirty="0">
                    <a:solidFill>
                      <a:srgbClr val="FF0000"/>
                    </a:solidFill>
                    <a:latin typeface="Avenir Book" panose="02000503020000020003" pitchFamily="2" charset="0"/>
                  </a:rPr>
                  <a:t>GET </a:t>
                </a:r>
                <a:r>
                  <a:rPr lang="en-US" sz="1000" dirty="0" err="1">
                    <a:solidFill>
                      <a:srgbClr val="FF0000"/>
                    </a:solidFill>
                    <a:latin typeface="Avenir Book" panose="02000503020000020003" pitchFamily="2" charset="0"/>
                  </a:rPr>
                  <a:t>psrd</a:t>
                </a:r>
                <a:endParaRPr lang="en-US" sz="1000" dirty="0">
                  <a:solidFill>
                    <a:srgbClr val="FF0000"/>
                  </a:solidFill>
                  <a:latin typeface="Avenir Book" panose="02000503020000020003" pitchFamily="2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43908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612488-BD3A-0934-3FB7-CAD432D8B1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29A68AC-2BE3-8165-5DF8-91BF7AC7DB92}"/>
              </a:ext>
            </a:extLst>
          </p:cNvPr>
          <p:cNvSpPr/>
          <p:nvPr/>
        </p:nvSpPr>
        <p:spPr>
          <a:xfrm>
            <a:off x="8510158" y="1434512"/>
            <a:ext cx="600778" cy="60077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venir Book" panose="02000503020000020003" pitchFamily="2" charset="0"/>
              </a:rPr>
              <a:t>Conny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F686646-6167-4992-1D29-77D8607269FE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8810547" y="2035290"/>
            <a:ext cx="0" cy="293624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B92C6239-B889-9882-3728-BA3AA1D26B43}"/>
              </a:ext>
            </a:extLst>
          </p:cNvPr>
          <p:cNvSpPr/>
          <p:nvPr/>
        </p:nvSpPr>
        <p:spPr>
          <a:xfrm>
            <a:off x="2992741" y="1434512"/>
            <a:ext cx="600778" cy="60077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venir Book" panose="02000503020000020003" pitchFamily="2" charset="0"/>
              </a:rPr>
              <a:t>Carol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23F08AE-809E-C032-D548-E3CA535D39A5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3293130" y="2035290"/>
            <a:ext cx="0" cy="293624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6153BA0C-1699-9304-C16C-71BE54A7C4D9}"/>
              </a:ext>
            </a:extLst>
          </p:cNvPr>
          <p:cNvSpPr/>
          <p:nvPr/>
        </p:nvSpPr>
        <p:spPr>
          <a:xfrm>
            <a:off x="5041237" y="1434512"/>
            <a:ext cx="600777" cy="60077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VENIR LIGHT OBLIQUE" panose="020B0402020203090204" pitchFamily="34" charset="77"/>
              </a:rPr>
              <a:t>Hank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CC99823-5A86-F169-19FA-970A7C80AC95}"/>
              </a:ext>
            </a:extLst>
          </p:cNvPr>
          <p:cNvCxnSpPr>
            <a:cxnSpLocks/>
            <a:stCxn id="17" idx="4"/>
          </p:cNvCxnSpPr>
          <p:nvPr/>
        </p:nvCxnSpPr>
        <p:spPr>
          <a:xfrm>
            <a:off x="5341626" y="2035290"/>
            <a:ext cx="4410" cy="293624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5EC12F80-7B6F-4C76-1071-421B8522C1C1}"/>
              </a:ext>
            </a:extLst>
          </p:cNvPr>
          <p:cNvSpPr/>
          <p:nvPr/>
        </p:nvSpPr>
        <p:spPr>
          <a:xfrm>
            <a:off x="6452685" y="1434512"/>
            <a:ext cx="600777" cy="600778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VENIR LIGHT OBLIQUE" panose="020B0402020203090204" pitchFamily="34" charset="77"/>
              </a:rPr>
              <a:t>Hugo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A9C7910-E0AB-4993-516B-B8E1D3D4A3CF}"/>
              </a:ext>
            </a:extLst>
          </p:cNvPr>
          <p:cNvCxnSpPr>
            <a:cxnSpLocks/>
            <a:stCxn id="22" idx="4"/>
          </p:cNvCxnSpPr>
          <p:nvPr/>
        </p:nvCxnSpPr>
        <p:spPr>
          <a:xfrm>
            <a:off x="6753074" y="2035290"/>
            <a:ext cx="4410" cy="293624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46921A29-58B5-7398-6A3E-78FCA4CE9A42}"/>
              </a:ext>
            </a:extLst>
          </p:cNvPr>
          <p:cNvSpPr/>
          <p:nvPr/>
        </p:nvSpPr>
        <p:spPr>
          <a:xfrm>
            <a:off x="575426" y="1027238"/>
            <a:ext cx="11045074" cy="43962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1FA4103-79E9-0B1D-8B6B-F0F0C8B01950}"/>
              </a:ext>
            </a:extLst>
          </p:cNvPr>
          <p:cNvSpPr/>
          <p:nvPr/>
        </p:nvSpPr>
        <p:spPr>
          <a:xfrm>
            <a:off x="5462324" y="1301780"/>
            <a:ext cx="1203948" cy="60077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  <a:latin typeface="Avenir Book" panose="02000503020000020003" pitchFamily="2" charset="0"/>
              </a:rPr>
              <a:t>...</a:t>
            </a:r>
          </a:p>
        </p:txBody>
      </p:sp>
      <p:sp>
        <p:nvSpPr>
          <p:cNvPr id="4" name="Regular Pentagon 3">
            <a:extLst>
              <a:ext uri="{FF2B5EF4-FFF2-40B4-BE49-F238E27FC236}">
                <a16:creationId xmlns:a16="http://schemas.microsoft.com/office/drawing/2014/main" id="{C223F1F4-E632-DC29-2EAD-3100152D3F31}"/>
              </a:ext>
            </a:extLst>
          </p:cNvPr>
          <p:cNvSpPr/>
          <p:nvPr/>
        </p:nvSpPr>
        <p:spPr>
          <a:xfrm>
            <a:off x="911322" y="1411212"/>
            <a:ext cx="624076" cy="624078"/>
          </a:xfrm>
          <a:prstGeom prst="pentagon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venir Book" panose="02000503020000020003" pitchFamily="2" charset="0"/>
              </a:rPr>
              <a:t>Patrick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67388C-EB4E-E7EA-AA48-DA18FE69C20D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223360" y="2035290"/>
            <a:ext cx="0" cy="293624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gular Pentagon 28">
            <a:extLst>
              <a:ext uri="{FF2B5EF4-FFF2-40B4-BE49-F238E27FC236}">
                <a16:creationId xmlns:a16="http://schemas.microsoft.com/office/drawing/2014/main" id="{D7AB490C-8238-0760-C2CA-8D6642DC5189}"/>
              </a:ext>
            </a:extLst>
          </p:cNvPr>
          <p:cNvSpPr/>
          <p:nvPr/>
        </p:nvSpPr>
        <p:spPr>
          <a:xfrm>
            <a:off x="10567632" y="1411212"/>
            <a:ext cx="624076" cy="624078"/>
          </a:xfrm>
          <a:prstGeom prst="pentagon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venir Book" panose="02000503020000020003" pitchFamily="2" charset="0"/>
              </a:rPr>
              <a:t>Patrick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A47B77B-B9C7-9F86-3A25-9DDEE50FABBE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10879670" y="2035290"/>
            <a:ext cx="0" cy="293624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461BD3E-CD27-4531-5BF0-C2D8ED723FFF}"/>
              </a:ext>
            </a:extLst>
          </p:cNvPr>
          <p:cNvCxnSpPr>
            <a:cxnSpLocks/>
          </p:cNvCxnSpPr>
          <p:nvPr/>
        </p:nvCxnSpPr>
        <p:spPr>
          <a:xfrm flipH="1">
            <a:off x="1223360" y="2348867"/>
            <a:ext cx="2013616" cy="0"/>
          </a:xfrm>
          <a:prstGeom prst="line">
            <a:avLst/>
          </a:prstGeom>
          <a:ln w="9525">
            <a:solidFill>
              <a:schemeClr val="accent6">
                <a:lumMod val="75000"/>
              </a:schemeClr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0079B1DA-0B2B-3B76-1605-4014C252EDC0}"/>
              </a:ext>
            </a:extLst>
          </p:cNvPr>
          <p:cNvSpPr/>
          <p:nvPr/>
        </p:nvSpPr>
        <p:spPr>
          <a:xfrm>
            <a:off x="1223360" y="2098130"/>
            <a:ext cx="1799511" cy="2988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accent6">
                    <a:lumMod val="75000"/>
                  </a:schemeClr>
                </a:solidFill>
                <a:latin typeface="Avenir Book" panose="02000503020000020003" pitchFamily="2" charset="0"/>
              </a:rPr>
              <a:t>GET key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09FBAE0-6937-C0B9-90FB-31AAE0A6D6C5}"/>
              </a:ext>
            </a:extLst>
          </p:cNvPr>
          <p:cNvCxnSpPr>
            <a:cxnSpLocks/>
          </p:cNvCxnSpPr>
          <p:nvPr/>
        </p:nvCxnSpPr>
        <p:spPr>
          <a:xfrm>
            <a:off x="1225296" y="2944388"/>
            <a:ext cx="2011215" cy="0"/>
          </a:xfrm>
          <a:prstGeom prst="line">
            <a:avLst/>
          </a:prstGeom>
          <a:ln w="9525">
            <a:solidFill>
              <a:schemeClr val="accent6">
                <a:lumMod val="75000"/>
              </a:schemeClr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5F7B3F76-FA7C-30D9-C241-05E4DC032827}"/>
              </a:ext>
            </a:extLst>
          </p:cNvPr>
          <p:cNvSpPr/>
          <p:nvPr/>
        </p:nvSpPr>
        <p:spPr>
          <a:xfrm>
            <a:off x="3236511" y="2348868"/>
            <a:ext cx="126715" cy="60077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F72597D-0DDD-A40B-A702-2B75C9DDD5EE}"/>
              </a:ext>
            </a:extLst>
          </p:cNvPr>
          <p:cNvSpPr/>
          <p:nvPr/>
        </p:nvSpPr>
        <p:spPr>
          <a:xfrm>
            <a:off x="1217284" y="2694080"/>
            <a:ext cx="1799511" cy="2988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accent6">
                    <a:lumMod val="75000"/>
                  </a:schemeClr>
                </a:solidFill>
                <a:latin typeface="Avenir Book" panose="02000503020000020003" pitchFamily="2" charset="0"/>
              </a:rPr>
              <a:t>Key + Key-ID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0C70C868-53DE-F5C2-8229-2F8940F388D8}"/>
              </a:ext>
            </a:extLst>
          </p:cNvPr>
          <p:cNvCxnSpPr>
            <a:cxnSpLocks/>
          </p:cNvCxnSpPr>
          <p:nvPr/>
        </p:nvCxnSpPr>
        <p:spPr>
          <a:xfrm flipH="1">
            <a:off x="3363226" y="2480009"/>
            <a:ext cx="1978399" cy="0"/>
          </a:xfrm>
          <a:prstGeom prst="line">
            <a:avLst/>
          </a:prstGeom>
          <a:ln w="9525">
            <a:solidFill>
              <a:srgbClr val="00B050"/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56594116-FF96-FF00-F076-65EFD26E16E9}"/>
              </a:ext>
            </a:extLst>
          </p:cNvPr>
          <p:cNvSpPr/>
          <p:nvPr/>
        </p:nvSpPr>
        <p:spPr>
          <a:xfrm>
            <a:off x="3363226" y="2229272"/>
            <a:ext cx="1799511" cy="2988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accent6">
                    <a:lumMod val="75000"/>
                  </a:schemeClr>
                </a:solidFill>
                <a:latin typeface="Avenir Book" panose="02000503020000020003" pitchFamily="2" charset="0"/>
              </a:rPr>
              <a:t>POST key-share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948565C5-7DD8-0FBF-CF95-A4D770B9B674}"/>
              </a:ext>
            </a:extLst>
          </p:cNvPr>
          <p:cNvCxnSpPr>
            <a:cxnSpLocks/>
          </p:cNvCxnSpPr>
          <p:nvPr/>
        </p:nvCxnSpPr>
        <p:spPr>
          <a:xfrm flipH="1">
            <a:off x="3363226" y="2821040"/>
            <a:ext cx="3389847" cy="0"/>
          </a:xfrm>
          <a:prstGeom prst="line">
            <a:avLst/>
          </a:prstGeom>
          <a:ln w="9525">
            <a:solidFill>
              <a:schemeClr val="accent6">
                <a:lumMod val="75000"/>
              </a:schemeClr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2CE5C9B2-ED36-9319-4528-F06B1BCBCC85}"/>
              </a:ext>
            </a:extLst>
          </p:cNvPr>
          <p:cNvSpPr/>
          <p:nvPr/>
        </p:nvSpPr>
        <p:spPr>
          <a:xfrm>
            <a:off x="3363226" y="2570303"/>
            <a:ext cx="1799511" cy="2988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accent6">
                    <a:lumMod val="75000"/>
                  </a:schemeClr>
                </a:solidFill>
                <a:latin typeface="Avenir Book" panose="02000503020000020003" pitchFamily="2" charset="0"/>
              </a:rPr>
              <a:t>POST key-share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2FF917E0-1D83-3161-C074-0C9DE35388F5}"/>
              </a:ext>
            </a:extLst>
          </p:cNvPr>
          <p:cNvCxnSpPr>
            <a:cxnSpLocks/>
          </p:cNvCxnSpPr>
          <p:nvPr/>
        </p:nvCxnSpPr>
        <p:spPr>
          <a:xfrm flipH="1">
            <a:off x="1223360" y="3566219"/>
            <a:ext cx="9656310" cy="0"/>
          </a:xfrm>
          <a:prstGeom prst="line">
            <a:avLst/>
          </a:prstGeom>
          <a:ln w="9525">
            <a:solidFill>
              <a:schemeClr val="accent6">
                <a:lumMod val="75000"/>
              </a:schemeClr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F8361EBC-4CB3-07C3-3A74-E4A297307904}"/>
              </a:ext>
            </a:extLst>
          </p:cNvPr>
          <p:cNvSpPr/>
          <p:nvPr/>
        </p:nvSpPr>
        <p:spPr>
          <a:xfrm>
            <a:off x="1223360" y="3315482"/>
            <a:ext cx="1799511" cy="2988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accent6">
                    <a:lumMod val="75000"/>
                  </a:schemeClr>
                </a:solidFill>
                <a:latin typeface="Avenir Book" panose="02000503020000020003" pitchFamily="2" charset="0"/>
              </a:rPr>
              <a:t>Relay Key-ID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0913FD8D-1F3B-C0B5-958B-B85ED4A409E3}"/>
              </a:ext>
            </a:extLst>
          </p:cNvPr>
          <p:cNvCxnSpPr>
            <a:cxnSpLocks/>
          </p:cNvCxnSpPr>
          <p:nvPr/>
        </p:nvCxnSpPr>
        <p:spPr>
          <a:xfrm>
            <a:off x="8859978" y="4066606"/>
            <a:ext cx="2013616" cy="0"/>
          </a:xfrm>
          <a:prstGeom prst="line">
            <a:avLst/>
          </a:prstGeom>
          <a:ln w="9525">
            <a:solidFill>
              <a:schemeClr val="accent6">
                <a:lumMod val="75000"/>
              </a:schemeClr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01EDA7E6-775E-8B49-BE3C-F8B35576E3A5}"/>
              </a:ext>
            </a:extLst>
          </p:cNvPr>
          <p:cNvSpPr/>
          <p:nvPr/>
        </p:nvSpPr>
        <p:spPr>
          <a:xfrm flipH="1">
            <a:off x="9074083" y="3815869"/>
            <a:ext cx="1799511" cy="2988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accent6">
                    <a:lumMod val="75000"/>
                  </a:schemeClr>
                </a:solidFill>
                <a:latin typeface="Avenir Book" panose="02000503020000020003" pitchFamily="2" charset="0"/>
              </a:rPr>
              <a:t>GET key-with-key-ID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CF5FE163-EFC1-252B-2202-33A0CF174B4E}"/>
              </a:ext>
            </a:extLst>
          </p:cNvPr>
          <p:cNvCxnSpPr>
            <a:cxnSpLocks/>
          </p:cNvCxnSpPr>
          <p:nvPr/>
        </p:nvCxnSpPr>
        <p:spPr>
          <a:xfrm flipH="1">
            <a:off x="8860443" y="4662127"/>
            <a:ext cx="2011215" cy="0"/>
          </a:xfrm>
          <a:prstGeom prst="line">
            <a:avLst/>
          </a:prstGeom>
          <a:ln w="9525">
            <a:solidFill>
              <a:schemeClr val="accent6">
                <a:lumMod val="75000"/>
              </a:schemeClr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4D06398F-7398-B109-CBB7-BFC906ABA483}"/>
              </a:ext>
            </a:extLst>
          </p:cNvPr>
          <p:cNvSpPr/>
          <p:nvPr/>
        </p:nvSpPr>
        <p:spPr>
          <a:xfrm flipH="1">
            <a:off x="8733728" y="4066607"/>
            <a:ext cx="126715" cy="60077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DEDD8038-A8D9-38EE-BD64-C279C72DAEC4}"/>
              </a:ext>
            </a:extLst>
          </p:cNvPr>
          <p:cNvSpPr/>
          <p:nvPr/>
        </p:nvSpPr>
        <p:spPr>
          <a:xfrm flipH="1">
            <a:off x="9080159" y="4411819"/>
            <a:ext cx="1799511" cy="2988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accent6">
                    <a:lumMod val="75000"/>
                  </a:schemeClr>
                </a:solidFill>
                <a:latin typeface="Avenir Book" panose="02000503020000020003" pitchFamily="2" charset="0"/>
              </a:rPr>
              <a:t>Key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2A2CC460-7466-789D-C0B5-6B498212CC12}"/>
              </a:ext>
            </a:extLst>
          </p:cNvPr>
          <p:cNvCxnSpPr>
            <a:cxnSpLocks/>
          </p:cNvCxnSpPr>
          <p:nvPr/>
        </p:nvCxnSpPr>
        <p:spPr>
          <a:xfrm>
            <a:off x="6755329" y="4197748"/>
            <a:ext cx="1978399" cy="0"/>
          </a:xfrm>
          <a:prstGeom prst="line">
            <a:avLst/>
          </a:prstGeom>
          <a:ln w="9525">
            <a:solidFill>
              <a:schemeClr val="accent6">
                <a:lumMod val="75000"/>
              </a:schemeClr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0C2C119B-096E-5860-0240-91FD38A557B9}"/>
              </a:ext>
            </a:extLst>
          </p:cNvPr>
          <p:cNvSpPr/>
          <p:nvPr/>
        </p:nvSpPr>
        <p:spPr>
          <a:xfrm flipH="1">
            <a:off x="6934217" y="3947011"/>
            <a:ext cx="1799511" cy="2988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accent6">
                    <a:lumMod val="75000"/>
                  </a:schemeClr>
                </a:solidFill>
                <a:latin typeface="Avenir Book" panose="02000503020000020003" pitchFamily="2" charset="0"/>
              </a:rPr>
              <a:t>GET key-share</a:t>
            </a: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C8DF76A0-98D5-A127-32A9-B5805B48A99F}"/>
              </a:ext>
            </a:extLst>
          </p:cNvPr>
          <p:cNvCxnSpPr>
            <a:cxnSpLocks/>
          </p:cNvCxnSpPr>
          <p:nvPr/>
        </p:nvCxnSpPr>
        <p:spPr>
          <a:xfrm>
            <a:off x="5343881" y="4538779"/>
            <a:ext cx="3389847" cy="0"/>
          </a:xfrm>
          <a:prstGeom prst="line">
            <a:avLst/>
          </a:prstGeom>
          <a:ln w="9525">
            <a:solidFill>
              <a:schemeClr val="accent6">
                <a:lumMod val="75000"/>
              </a:schemeClr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5C3DCE52-DD1D-2B18-5FB1-918149EEEF96}"/>
              </a:ext>
            </a:extLst>
          </p:cNvPr>
          <p:cNvSpPr/>
          <p:nvPr/>
        </p:nvSpPr>
        <p:spPr>
          <a:xfrm flipH="1">
            <a:off x="6934217" y="4288042"/>
            <a:ext cx="1799511" cy="29886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accent6">
                    <a:lumMod val="75000"/>
                  </a:schemeClr>
                </a:solidFill>
                <a:latin typeface="Avenir Book" panose="02000503020000020003" pitchFamily="2" charset="0"/>
              </a:rPr>
              <a:t>GET key-share</a:t>
            </a:r>
          </a:p>
        </p:txBody>
      </p:sp>
    </p:spTree>
    <p:extLst>
      <p:ext uri="{BB962C8B-B14F-4D97-AF65-F5344CB8AC3E}">
        <p14:creationId xmlns:p14="http://schemas.microsoft.com/office/powerpoint/2010/main" val="1266981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F26A96ED-63E6-A490-6410-9F80A30DEE6E}"/>
              </a:ext>
            </a:extLst>
          </p:cNvPr>
          <p:cNvSpPr/>
          <p:nvPr/>
        </p:nvSpPr>
        <p:spPr>
          <a:xfrm>
            <a:off x="5228700" y="1813192"/>
            <a:ext cx="1740665" cy="70508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LIGHT OBLIQUE" panose="020B0402020203090204" pitchFamily="34" charset="77"/>
              </a:rPr>
              <a:t>Unallocated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VENIR LIGHT OBLIQUE" panose="020B0402020203090204" pitchFamily="34" charset="77"/>
              </a:rPr>
              <a:t>allocated = false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VENIR LIGHT OBLIQUE" panose="020B0402020203090204" pitchFamily="34" charset="77"/>
              </a:rPr>
              <a:t>consumed = false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VENIR LIGHT OBLIQUE" panose="020B0402020203090204" pitchFamily="34" charset="77"/>
              </a:rPr>
              <a:t>value = set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B5E81F6-80F2-4496-D4B1-E97229DF8C61}"/>
              </a:ext>
            </a:extLst>
          </p:cNvPr>
          <p:cNvSpPr/>
          <p:nvPr/>
        </p:nvSpPr>
        <p:spPr>
          <a:xfrm>
            <a:off x="5228700" y="3067279"/>
            <a:ext cx="1740665" cy="70508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LIGHT OBLIQUE" panose="020B0402020203090204" pitchFamily="34" charset="77"/>
              </a:rPr>
              <a:t>Allocated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VENIR LIGHT OBLIQUE" panose="020B0402020203090204" pitchFamily="34" charset="77"/>
              </a:rPr>
              <a:t>allocated = true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VENIR LIGHT OBLIQUE" panose="020B0402020203090204" pitchFamily="34" charset="77"/>
              </a:rPr>
              <a:t>consumed = false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VENIR LIGHT OBLIQUE" panose="020B0402020203090204" pitchFamily="34" charset="77"/>
              </a:rPr>
              <a:t>value = set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99B66DA-E942-00CE-0484-74EC252B1978}"/>
              </a:ext>
            </a:extLst>
          </p:cNvPr>
          <p:cNvSpPr/>
          <p:nvPr/>
        </p:nvSpPr>
        <p:spPr>
          <a:xfrm>
            <a:off x="5228700" y="4321366"/>
            <a:ext cx="1740665" cy="70508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AVENIR LIGHT OBLIQUE" panose="020B0402020203090204" pitchFamily="34" charset="77"/>
              </a:rPr>
              <a:t>Consumed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VENIR LIGHT OBLIQUE" panose="020B0402020203090204" pitchFamily="34" charset="77"/>
              </a:rPr>
              <a:t>allocated = true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VENIR LIGHT OBLIQUE" panose="020B0402020203090204" pitchFamily="34" charset="77"/>
              </a:rPr>
              <a:t>consumed = true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  <a:latin typeface="AVENIR LIGHT OBLIQUE" panose="020B0402020203090204" pitchFamily="34" charset="77"/>
              </a:rPr>
              <a:t>value = zeroed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86CC8BF-C6C4-8016-25A7-0F58B65B5A82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flipV="1">
            <a:off x="6099033" y="3772359"/>
            <a:ext cx="0" cy="549007"/>
          </a:xfrm>
          <a:prstGeom prst="line">
            <a:avLst/>
          </a:prstGeom>
          <a:ln w="9525">
            <a:solidFill>
              <a:schemeClr val="tx1"/>
            </a:solidFill>
            <a:head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1C3D2D7-B45E-03F7-801A-3111052DAB30}"/>
              </a:ext>
            </a:extLst>
          </p:cNvPr>
          <p:cNvCxnSpPr>
            <a:cxnSpLocks/>
          </p:cNvCxnSpPr>
          <p:nvPr/>
        </p:nvCxnSpPr>
        <p:spPr>
          <a:xfrm flipV="1">
            <a:off x="5726778" y="2518272"/>
            <a:ext cx="0" cy="549007"/>
          </a:xfrm>
          <a:prstGeom prst="line">
            <a:avLst/>
          </a:prstGeom>
          <a:ln w="9525">
            <a:solidFill>
              <a:schemeClr val="tx1"/>
            </a:solidFill>
            <a:head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40E2CDB-087F-6C52-33A2-94A1CDE8A89B}"/>
              </a:ext>
            </a:extLst>
          </p:cNvPr>
          <p:cNvCxnSpPr>
            <a:cxnSpLocks/>
          </p:cNvCxnSpPr>
          <p:nvPr/>
        </p:nvCxnSpPr>
        <p:spPr>
          <a:xfrm>
            <a:off x="6488296" y="2518272"/>
            <a:ext cx="0" cy="549007"/>
          </a:xfrm>
          <a:prstGeom prst="line">
            <a:avLst/>
          </a:prstGeom>
          <a:ln w="9525">
            <a:solidFill>
              <a:schemeClr val="tx1"/>
            </a:solidFill>
            <a:head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21FCA3F-A87E-3004-8D4D-9BC420CA6C38}"/>
              </a:ext>
            </a:extLst>
          </p:cNvPr>
          <p:cNvSpPr/>
          <p:nvPr/>
        </p:nvSpPr>
        <p:spPr>
          <a:xfrm>
            <a:off x="6602105" y="2597902"/>
            <a:ext cx="1090393" cy="3897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b="1" dirty="0">
                <a:solidFill>
                  <a:schemeClr val="tx1"/>
                </a:solidFill>
                <a:latin typeface="AVENIR LIGHT OBLIQUE" panose="020B0402020203090204" pitchFamily="34" charset="77"/>
              </a:rPr>
              <a:t>Deallocate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4D85FE-7FD1-E66D-BA1D-2DC630AA32B4}"/>
              </a:ext>
            </a:extLst>
          </p:cNvPr>
          <p:cNvSpPr/>
          <p:nvPr/>
        </p:nvSpPr>
        <p:spPr>
          <a:xfrm>
            <a:off x="4477658" y="2597901"/>
            <a:ext cx="1090393" cy="3897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en-US" sz="1200" b="1" dirty="0">
                <a:solidFill>
                  <a:schemeClr val="tx1"/>
                </a:solidFill>
                <a:latin typeface="AVENIR LIGHT OBLIQUE" panose="020B0402020203090204" pitchFamily="34" charset="77"/>
              </a:rPr>
              <a:t>Allocate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61EC95D-DF99-9AF9-0A03-4597516C6D99}"/>
              </a:ext>
            </a:extLst>
          </p:cNvPr>
          <p:cNvSpPr/>
          <p:nvPr/>
        </p:nvSpPr>
        <p:spPr>
          <a:xfrm>
            <a:off x="6214859" y="3849985"/>
            <a:ext cx="1090393" cy="3897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b="1" dirty="0">
                <a:solidFill>
                  <a:schemeClr val="tx1"/>
                </a:solidFill>
                <a:latin typeface="AVENIR LIGHT OBLIQUE" panose="020B0402020203090204" pitchFamily="34" charset="77"/>
              </a:rPr>
              <a:t>Consume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263D0AF-51DC-EAF7-DE8F-DF05414A7A74}"/>
              </a:ext>
            </a:extLst>
          </p:cNvPr>
          <p:cNvSpPr/>
          <p:nvPr/>
        </p:nvSpPr>
        <p:spPr>
          <a:xfrm>
            <a:off x="573463" y="1573491"/>
            <a:ext cx="11045074" cy="371101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  <a:latin typeface="Avenir Book" panose="02000503020000020003" pitchFamily="2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ED4B9408-F0C2-B5FD-7CB1-0F8EC95E85E0}"/>
              </a:ext>
            </a:extLst>
          </p:cNvPr>
          <p:cNvCxnSpPr>
            <a:cxnSpLocks/>
          </p:cNvCxnSpPr>
          <p:nvPr/>
        </p:nvCxnSpPr>
        <p:spPr>
          <a:xfrm>
            <a:off x="6969365" y="4689304"/>
            <a:ext cx="875771" cy="0"/>
          </a:xfrm>
          <a:prstGeom prst="line">
            <a:avLst/>
          </a:prstGeom>
          <a:ln w="9525">
            <a:solidFill>
              <a:schemeClr val="tx1"/>
            </a:solidFill>
            <a:head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2C02AE-44ED-CC6D-F507-D1C05F195F95}"/>
              </a:ext>
            </a:extLst>
          </p:cNvPr>
          <p:cNvCxnSpPr>
            <a:cxnSpLocks/>
          </p:cNvCxnSpPr>
          <p:nvPr/>
        </p:nvCxnSpPr>
        <p:spPr>
          <a:xfrm flipH="1">
            <a:off x="6969365" y="2168696"/>
            <a:ext cx="875771" cy="0"/>
          </a:xfrm>
          <a:prstGeom prst="line">
            <a:avLst/>
          </a:prstGeom>
          <a:ln w="9525">
            <a:solidFill>
              <a:schemeClr val="tx1"/>
            </a:solidFill>
            <a:head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1B34769-615F-2E94-A650-D716825876F4}"/>
              </a:ext>
            </a:extLst>
          </p:cNvPr>
          <p:cNvCxnSpPr>
            <a:cxnSpLocks/>
          </p:cNvCxnSpPr>
          <p:nvPr/>
        </p:nvCxnSpPr>
        <p:spPr>
          <a:xfrm>
            <a:off x="7845136" y="2168696"/>
            <a:ext cx="0" cy="2520608"/>
          </a:xfrm>
          <a:prstGeom prst="line">
            <a:avLst/>
          </a:prstGeom>
          <a:ln w="9525">
            <a:solidFill>
              <a:schemeClr val="tx1"/>
            </a:solidFill>
            <a:head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0F157EE-5EEE-875D-A0ED-9E23D9EE7C5A}"/>
              </a:ext>
            </a:extLst>
          </p:cNvPr>
          <p:cNvCxnSpPr>
            <a:cxnSpLocks/>
          </p:cNvCxnSpPr>
          <p:nvPr/>
        </p:nvCxnSpPr>
        <p:spPr>
          <a:xfrm flipH="1">
            <a:off x="6969365" y="2168696"/>
            <a:ext cx="529744" cy="0"/>
          </a:xfrm>
          <a:prstGeom prst="line">
            <a:avLst/>
          </a:prstGeom>
          <a:ln w="9525">
            <a:solidFill>
              <a:schemeClr val="tx1"/>
            </a:solidFill>
            <a:head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0F26BE90-F09A-1717-6D53-C16545A3F052}"/>
              </a:ext>
            </a:extLst>
          </p:cNvPr>
          <p:cNvSpPr/>
          <p:nvPr/>
        </p:nvSpPr>
        <p:spPr>
          <a:xfrm>
            <a:off x="7997775" y="3224946"/>
            <a:ext cx="1090393" cy="38974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200" b="1" dirty="0">
                <a:solidFill>
                  <a:schemeClr val="tx1"/>
                </a:solidFill>
                <a:latin typeface="AVENIR LIGHT OBLIQUE" panose="020B0402020203090204" pitchFamily="34" charset="77"/>
              </a:rPr>
              <a:t>Consume</a:t>
            </a:r>
          </a:p>
        </p:txBody>
      </p:sp>
    </p:spTree>
    <p:extLst>
      <p:ext uri="{BB962C8B-B14F-4D97-AF65-F5344CB8AC3E}">
        <p14:creationId xmlns:p14="http://schemas.microsoft.com/office/powerpoint/2010/main" val="1726559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3437</TotalTime>
  <Words>329</Words>
  <Application>Microsoft Macintosh PowerPoint</Application>
  <PresentationFormat>Widescreen</PresentationFormat>
  <Paragraphs>212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</vt:lpstr>
      <vt:lpstr>Aptos Display</vt:lpstr>
      <vt:lpstr>Arial</vt:lpstr>
      <vt:lpstr>Avenir Book</vt:lpstr>
      <vt:lpstr>AVENIR LIGHT OBLIQUE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Bruno Rijsman</dc:creator>
  <cp:lastModifiedBy>Bruno Rijsman</cp:lastModifiedBy>
  <cp:revision>123</cp:revision>
  <dcterms:created xsi:type="dcterms:W3CDTF">2025-09-02T17:02:45Z</dcterms:created>
  <dcterms:modified xsi:type="dcterms:W3CDTF">2025-09-29T07:02:10Z</dcterms:modified>
</cp:coreProperties>
</file>