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>
      <p:cViewPr>
        <p:scale>
          <a:sx n="87" d="100"/>
          <a:sy n="87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ED44-4CC1-C34D-A2A8-D040F6A7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1D16-5BE7-AEBF-8986-5E7F238A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D3D7-7511-9B62-3BB5-963C4EC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62FD-C61E-7CA3-3FC8-3FC25CE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B3F5-A96D-60A9-57A4-134EB9E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2E37-FA86-BC3C-7160-9D54551A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5662-6E6B-D84F-D5AE-921A2537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46B0-80EE-5084-4F74-6D659D17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72F2-00F9-2437-3612-5EF5BD04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9B95-19FA-2098-F72B-4EAAE0FA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76225-04B0-0E5F-4974-9543C04C3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2E2D-EE47-3DD8-653C-C8598710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61A7-A4C6-D36C-B973-A7A16610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7C79-56F5-EB34-150D-233C37A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1CFA-4A30-571E-03D0-FF5D6FF2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DA3E-81C6-3FB7-9ECD-793A3C4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E1D-AF5F-2C1C-7FD2-24B8779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38E3-02B0-D40C-30B0-D5CA4AC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6686-AAF2-4B78-362B-825C1BF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28C7-C12C-CA95-7B38-C6D5EE92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98B-A8C9-BE65-028A-5FFDE00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98EDF-F598-B0B3-0085-120D239C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80A8-828C-5215-6A9C-893E904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5282-5BEB-CE3A-4213-7A9A5C1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811A-F973-4670-6324-16ECEE0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CFA-88EA-B8FB-0768-5B48306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59F-C2D0-80F3-9341-C43A3256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C8791-B3F7-82AD-0D67-76132DC4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0DD7-FE40-3189-F58D-A7116814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9940D-9E26-E0B1-2F38-E17E62C6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E45E0-06B4-6BB1-5C50-B0203B41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88D1-C54F-11AC-5884-78748165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7403-2D19-7ACF-CAD5-A9EC9531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B836-912A-D580-76A1-8ACB59FF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205F-8F04-905D-FF97-69CDFBE4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E1A85-A23C-D5E2-AA68-C5D5C3EF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2DA4-40F9-10D4-D9BD-E905A1E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E7FB3-1552-5282-B96C-A72F2825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5E62F-E405-E0A8-1C6B-A124205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A84C-21C7-4F60-A77B-44F3034B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5FB25-2C1C-EB1E-A104-A607E2AB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8D5C6-BD5A-7D06-EB7D-BDEAADF4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D86CD-FE90-6053-B12F-A43012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191A-E9E3-C58C-47F0-40F06A61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121A-DA3D-81C1-C40A-9114F835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0810F-5FF5-E1D4-789D-69A2F08F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EB1-0D5E-9FF8-AA21-7ED79A8D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6A2D-7096-CFE9-B0B0-4EEBF539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6B927-A5BF-998B-F498-2DE5CC49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08BA-672F-EE8E-D1B2-CD044E1B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E495-E30C-E502-F544-57A0EC4D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A36E-1F76-5F67-032F-A71E12C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589-06D3-ED45-16A3-206F6B2C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D91B-D39C-0BB9-4E5D-EF0DE84BB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D1E5A-E2DA-4190-95B6-33A6A488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1EE8-EF46-A76C-DEE5-16756F5F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046-2E62-4F88-4BB3-E4E5A987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A5F3-2390-8DB7-C735-BA8C4BA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7BE5C-B422-8D48-B1B4-B3985D62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B0BC-CB32-CA48-A8D6-3F41651C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B80A-C726-5839-B01B-CB4F2435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527A-1614-14E9-11D1-48E897BF4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9C63-3ED7-5B9B-16FB-73BC9598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29E7745-C67A-C92C-FE93-C508ADED6006}"/>
              </a:ext>
            </a:extLst>
          </p:cNvPr>
          <p:cNvSpPr/>
          <p:nvPr/>
        </p:nvSpPr>
        <p:spPr>
          <a:xfrm>
            <a:off x="575426" y="1027238"/>
            <a:ext cx="11045074" cy="4078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DC83E2-F07D-5DB3-8C16-7C7ECB4570D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4505683" y="3339574"/>
            <a:ext cx="43482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F43D9D-9AF0-CCAF-F0D3-11DCF9F1362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58867-1A8B-7693-D299-62B28431C10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AFF962-3AE7-ACF2-ED52-0DCED2444D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66833" y="3339574"/>
            <a:ext cx="1087049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60AA7E-6D0A-E3D4-7CB5-9437BDCF1DD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88538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F9426D-3438-65CF-39CB-F9907EA78182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5056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AF7C0-153F-6585-4B30-38598789E66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752145-22C9-0636-B60E-6661B74FD883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66797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1D6E2E-2A17-008F-1000-70797E28FB1D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66797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DFAA05-C03B-C363-BFC4-BAE7238EBA8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411406-B153-8594-68E2-99D75F80EC06}"/>
              </a:ext>
            </a:extLst>
          </p:cNvPr>
          <p:cNvSpPr/>
          <p:nvPr/>
        </p:nvSpPr>
        <p:spPr>
          <a:xfrm>
            <a:off x="41936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972E50-50E0-9B35-94AC-F9432366E4E5}"/>
              </a:ext>
            </a:extLst>
          </p:cNvPr>
          <p:cNvSpPr/>
          <p:nvPr/>
        </p:nvSpPr>
        <p:spPr>
          <a:xfrm>
            <a:off x="52806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Helen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D210C-EE9B-7BC0-0DED-2F7F80246D9F}"/>
              </a:ext>
            </a:extLst>
          </p:cNvPr>
          <p:cNvSpPr/>
          <p:nvPr/>
        </p:nvSpPr>
        <p:spPr>
          <a:xfrm>
            <a:off x="63677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Hilary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EA3B1-D2A3-3985-02D8-5BAC0EDF8BF1}"/>
              </a:ext>
            </a:extLst>
          </p:cNvPr>
          <p:cNvSpPr/>
          <p:nvPr/>
        </p:nvSpPr>
        <p:spPr>
          <a:xfrm>
            <a:off x="74547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Holly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B7637-B61E-807C-9A15-6CD2B3116F8A}"/>
              </a:ext>
            </a:extLst>
          </p:cNvPr>
          <p:cNvSpPr/>
          <p:nvPr/>
        </p:nvSpPr>
        <p:spPr>
          <a:xfrm>
            <a:off x="85418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01B1A-54AF-6D93-7B57-58A5B6214C0F}"/>
              </a:ext>
            </a:extLst>
          </p:cNvPr>
          <p:cNvSpPr/>
          <p:nvPr/>
        </p:nvSpPr>
        <p:spPr>
          <a:xfrm>
            <a:off x="41936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13BF0-C06A-DB3B-F101-AA4CDFD57311}"/>
              </a:ext>
            </a:extLst>
          </p:cNvPr>
          <p:cNvSpPr/>
          <p:nvPr/>
        </p:nvSpPr>
        <p:spPr>
          <a:xfrm>
            <a:off x="52806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Celia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38901-E281-F31E-D947-308228F7B232}"/>
              </a:ext>
            </a:extLst>
          </p:cNvPr>
          <p:cNvSpPr/>
          <p:nvPr/>
        </p:nvSpPr>
        <p:spPr>
          <a:xfrm>
            <a:off x="63677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Cindy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2568C-4A5F-7FE6-60F0-E3940D69D56E}"/>
              </a:ext>
            </a:extLst>
          </p:cNvPr>
          <p:cNvSpPr/>
          <p:nvPr/>
        </p:nvSpPr>
        <p:spPr>
          <a:xfrm>
            <a:off x="74547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C3558-BEB6-35AE-7204-8BFF43210652}"/>
              </a:ext>
            </a:extLst>
          </p:cNvPr>
          <p:cNvSpPr/>
          <p:nvPr/>
        </p:nvSpPr>
        <p:spPr>
          <a:xfrm>
            <a:off x="85418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Curtis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A9BAF2-1919-A712-EE1E-D8E91B16FF64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45056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FDD7B5-23FD-B5C2-812A-2B03EB78DB36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59273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045AD-50CB-3158-0BBE-6CA1AB0C57E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76F580-0193-EBB2-2722-C70C87D322F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59273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084EC3-7B7F-52BC-C1B4-35C1A08A5D1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DD3CB-7EAB-49B6-3908-419B91098078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66797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0D7F5D-876A-216D-CA90-604378E3A3AD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559273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3C3DF4-8387-BB31-96D6-594720D3A0A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C01E7B-28AD-3044-0274-27AF9900A66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776683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1DE7C1-3237-B850-132B-8E46A739741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776683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B9F2B-276A-A9DA-9FE7-088EBD55CF9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50568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CFF12-75B7-32E7-0F9E-2114EE9983F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0568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B7F437-BBAA-D4B8-AA4E-F6122BDA919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B11E97-B38A-5620-6203-470BB71319F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505683" y="3339574"/>
            <a:ext cx="43482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1217A-7C6F-EF1C-1032-CD4669BFEA5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5056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A77D27-FB9A-C6A8-829E-2CD88D8CED45}"/>
              </a:ext>
            </a:extLst>
          </p:cNvPr>
          <p:cNvCxnSpPr>
            <a:cxnSpLocks/>
            <a:stCxn id="110" idx="3"/>
            <a:endCxn id="9" idx="0"/>
          </p:cNvCxnSpPr>
          <p:nvPr/>
        </p:nvCxnSpPr>
        <p:spPr>
          <a:xfrm flipH="1">
            <a:off x="4505683" y="1976086"/>
            <a:ext cx="4896" cy="7394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627380-6C89-4873-43C0-DA0EE35C7434}"/>
              </a:ext>
            </a:extLst>
          </p:cNvPr>
          <p:cNvCxnSpPr>
            <a:cxnSpLocks/>
            <a:stCxn id="113" idx="3"/>
            <a:endCxn id="12" idx="0"/>
          </p:cNvCxnSpPr>
          <p:nvPr/>
        </p:nvCxnSpPr>
        <p:spPr>
          <a:xfrm>
            <a:off x="7761937" y="1976090"/>
            <a:ext cx="4896" cy="739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E26FA1-8BF0-E7D7-3797-05F09E23F5A9}"/>
              </a:ext>
            </a:extLst>
          </p:cNvPr>
          <p:cNvCxnSpPr>
            <a:cxnSpLocks/>
            <a:stCxn id="110" idx="5"/>
            <a:endCxn id="113" idx="1"/>
          </p:cNvCxnSpPr>
          <p:nvPr/>
        </p:nvCxnSpPr>
        <p:spPr>
          <a:xfrm>
            <a:off x="4822616" y="1590384"/>
            <a:ext cx="2627284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9AC260-C091-E264-8F62-39D5F1B996A7}"/>
              </a:ext>
            </a:extLst>
          </p:cNvPr>
          <p:cNvSpPr/>
          <p:nvPr/>
        </p:nvSpPr>
        <p:spPr>
          <a:xfrm>
            <a:off x="2714002" y="2715496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15FC3A3-8835-A64F-D72D-B8EA4116F10F}"/>
              </a:ext>
            </a:extLst>
          </p:cNvPr>
          <p:cNvSpPr/>
          <p:nvPr/>
        </p:nvSpPr>
        <p:spPr>
          <a:xfrm>
            <a:off x="2714002" y="4091715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CFFA34-FE1A-33B7-D845-E239BE67624C}"/>
              </a:ext>
            </a:extLst>
          </p:cNvPr>
          <p:cNvSpPr/>
          <p:nvPr/>
        </p:nvSpPr>
        <p:spPr>
          <a:xfrm>
            <a:off x="2714001" y="1339277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Encryptors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7CA535-F151-24CF-DF20-745704227C15}"/>
              </a:ext>
            </a:extLst>
          </p:cNvPr>
          <p:cNvSpPr/>
          <p:nvPr/>
        </p:nvSpPr>
        <p:spPr>
          <a:xfrm>
            <a:off x="3404832" y="2013850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Key delivery</a:t>
            </a:r>
            <a:b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interface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23F9E7-889D-CF03-D951-3CBFF3031FCC}"/>
              </a:ext>
            </a:extLst>
          </p:cNvPr>
          <p:cNvSpPr/>
          <p:nvPr/>
        </p:nvSpPr>
        <p:spPr>
          <a:xfrm>
            <a:off x="3398262" y="3390069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DSKE interface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77D2B01-9058-C1BE-7ACF-5113B5DC62BC}"/>
              </a:ext>
            </a:extLst>
          </p:cNvPr>
          <p:cNvSpPr/>
          <p:nvPr/>
        </p:nvSpPr>
        <p:spPr>
          <a:xfrm>
            <a:off x="5328949" y="1403309"/>
            <a:ext cx="1534102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venir Book" panose="02000503020000020003" pitchFamily="2" charset="0"/>
              </a:rPr>
              <a:t>Encrypted </a:t>
            </a:r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tunnel</a:t>
            </a:r>
          </a:p>
        </p:txBody>
      </p:sp>
      <p:sp>
        <p:nvSpPr>
          <p:cNvPr id="110" name="Regular Pentagon 109">
            <a:extLst>
              <a:ext uri="{FF2B5EF4-FFF2-40B4-BE49-F238E27FC236}">
                <a16:creationId xmlns:a16="http://schemas.microsoft.com/office/drawing/2014/main" id="{74172523-9BC3-49BA-B810-2CB0350B638E}"/>
              </a:ext>
            </a:extLst>
          </p:cNvPr>
          <p:cNvSpPr/>
          <p:nvPr/>
        </p:nvSpPr>
        <p:spPr>
          <a:xfrm>
            <a:off x="4198541" y="1352008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sp>
        <p:nvSpPr>
          <p:cNvPr id="113" name="Regular Pentagon 112">
            <a:extLst>
              <a:ext uri="{FF2B5EF4-FFF2-40B4-BE49-F238E27FC236}">
                <a16:creationId xmlns:a16="http://schemas.microsoft.com/office/drawing/2014/main" id="{A9AADCF3-1352-9AEB-CB46-C8D8E4725029}"/>
              </a:ext>
            </a:extLst>
          </p:cNvPr>
          <p:cNvSpPr/>
          <p:nvPr/>
        </p:nvSpPr>
        <p:spPr>
          <a:xfrm>
            <a:off x="7449899" y="13520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Porter</a:t>
            </a:r>
          </a:p>
        </p:txBody>
      </p:sp>
    </p:spTree>
    <p:extLst>
      <p:ext uri="{BB962C8B-B14F-4D97-AF65-F5344CB8AC3E}">
        <p14:creationId xmlns:p14="http://schemas.microsoft.com/office/powerpoint/2010/main" val="86575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16D5A4-77C1-CADF-0372-1CE15D96B3F7}"/>
              </a:ext>
            </a:extLst>
          </p:cNvPr>
          <p:cNvGrpSpPr/>
          <p:nvPr/>
        </p:nvGrpSpPr>
        <p:grpSpPr>
          <a:xfrm>
            <a:off x="9745811" y="1434512"/>
            <a:ext cx="600778" cy="3537023"/>
            <a:chOff x="3608757" y="1282112"/>
            <a:chExt cx="600778" cy="35370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9F02F5-5029-4E5E-E371-20BF19D8B497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Conny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87D53CB-DA6A-2BCF-9E1C-B6547719F65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60226-1E25-9836-5D17-38D67E230D2F}"/>
              </a:ext>
            </a:extLst>
          </p:cNvPr>
          <p:cNvGrpSpPr/>
          <p:nvPr/>
        </p:nvGrpSpPr>
        <p:grpSpPr>
          <a:xfrm>
            <a:off x="1845411" y="1434512"/>
            <a:ext cx="600778" cy="3537023"/>
            <a:chOff x="3608757" y="1282112"/>
            <a:chExt cx="600778" cy="35370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14E7-049C-D8D1-35C7-FAB12170CC9B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Carol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B3D1A6-1E80-7B8A-BB8B-17052F348BE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8DBFFC-48F1-8A7F-B13D-BE181395E5A3}"/>
              </a:ext>
            </a:extLst>
          </p:cNvPr>
          <p:cNvGrpSpPr/>
          <p:nvPr/>
        </p:nvGrpSpPr>
        <p:grpSpPr>
          <a:xfrm>
            <a:off x="5041237" y="1434512"/>
            <a:ext cx="600777" cy="3537023"/>
            <a:chOff x="4840314" y="1500414"/>
            <a:chExt cx="600777" cy="35370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0E73C1-CE61-2736-50F1-35BD38C83939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Hank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008D6F-05C4-984B-F63F-F69B4E6F3EC0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BD5C65-21CD-0985-5807-1FF66B77FB6C}"/>
              </a:ext>
            </a:extLst>
          </p:cNvPr>
          <p:cNvGrpSpPr/>
          <p:nvPr/>
        </p:nvGrpSpPr>
        <p:grpSpPr>
          <a:xfrm>
            <a:off x="6452685" y="1434512"/>
            <a:ext cx="600777" cy="3537023"/>
            <a:chOff x="4840314" y="1500414"/>
            <a:chExt cx="600777" cy="35370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D47920-01FC-30AB-478E-AF8493776FDC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Holly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C70D6F-C628-A58E-3202-1C5B5608896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B5FC9-1875-13A1-9A55-B850810A7F34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4514A-45F2-9200-D9C4-371DE023D7F8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4390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28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Avenir Book</vt:lpstr>
      <vt:lpstr>AVENIR LIGHT OBLIQUE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Rijsman</dc:creator>
  <cp:lastModifiedBy>Bruno Rijsman</cp:lastModifiedBy>
  <cp:revision>28</cp:revision>
  <dcterms:created xsi:type="dcterms:W3CDTF">2025-09-02T17:02:45Z</dcterms:created>
  <dcterms:modified xsi:type="dcterms:W3CDTF">2025-09-02T19:06:12Z</dcterms:modified>
</cp:coreProperties>
</file>