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>
        <p:scale>
          <a:sx n="125" d="100"/>
          <a:sy n="125" d="100"/>
        </p:scale>
        <p:origin x="-25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A6C0-F2EC-FC45-B98B-ED31D507F3F3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F2C-6B23-EF40-8ED8-C98EB975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F2C-6B23-EF40-8ED8-C98EB9754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Encrypted tunnel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64956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Hugo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5E0F3-5B89-C3E6-C48C-891A71320874}"/>
              </a:ext>
            </a:extLst>
          </p:cNvPr>
          <p:cNvGrpSpPr/>
          <p:nvPr/>
        </p:nvGrpSpPr>
        <p:grpSpPr>
          <a:xfrm>
            <a:off x="2145799" y="2077799"/>
            <a:ext cx="3195826" cy="612038"/>
            <a:chOff x="2145799" y="2684192"/>
            <a:chExt cx="3195826" cy="6120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252AA2-859F-3FA4-8A67-65BCCAB56F56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E85747-01A3-5EC6-D841-BF173DAB9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5122EC-8E1F-DE8B-5685-836CD4D299F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A2A2DD-8DF3-80E0-FF55-77291C7B0B60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5CA86CA-BDC4-A983-82B9-B8D39E73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485CA7-40CF-0BC4-B8F1-912E0746168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DCE860-A8CB-3B9A-A77F-A74DAB0D0295}"/>
              </a:ext>
            </a:extLst>
          </p:cNvPr>
          <p:cNvGrpSpPr/>
          <p:nvPr/>
        </p:nvGrpSpPr>
        <p:grpSpPr>
          <a:xfrm>
            <a:off x="2145799" y="2794782"/>
            <a:ext cx="4607274" cy="612038"/>
            <a:chOff x="2145799" y="2684192"/>
            <a:chExt cx="4607274" cy="6120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B52564-CB00-C57B-FA65-FB393B5C5E57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CBE410-1217-C1F0-0962-DA9E39547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884416-8714-C367-508F-11ECFA456D2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3BEAA-B914-5169-CBF2-E839586B288F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BA45C2-048D-7835-06A7-C4033934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3966DC-C1A4-88DF-7B9B-601C78B06C0F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4C12BA-A173-B622-AB35-8A4667510D1A}"/>
              </a:ext>
            </a:extLst>
          </p:cNvPr>
          <p:cNvGrpSpPr/>
          <p:nvPr/>
        </p:nvGrpSpPr>
        <p:grpSpPr>
          <a:xfrm flipH="1">
            <a:off x="6753073" y="3526779"/>
            <a:ext cx="3195826" cy="612038"/>
            <a:chOff x="2145799" y="2684192"/>
            <a:chExt cx="3195826" cy="6120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E8EA47-294A-E762-99AC-26233B315772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B6AFCA-5CE0-C31C-CF5C-925A5B71F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51DE2D-B0FD-7650-348F-790BF15D06A7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9EEE2-FD1B-09E1-3D71-B150D7C89084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E1CF90-8451-2888-A8D1-72959D1BF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F63FD-3A8E-CAC4-755E-1C25CE46504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9872-2A0F-3D2E-7ABC-D2A623D5F965}"/>
              </a:ext>
            </a:extLst>
          </p:cNvPr>
          <p:cNvGrpSpPr/>
          <p:nvPr/>
        </p:nvGrpSpPr>
        <p:grpSpPr>
          <a:xfrm flipH="1">
            <a:off x="5341625" y="4243762"/>
            <a:ext cx="4607274" cy="612038"/>
            <a:chOff x="2145799" y="2684192"/>
            <a:chExt cx="4607274" cy="6120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1382C1-4879-95D2-F2C2-F1AD324FF722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B06316-808F-603D-1386-89EA49CB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396F21-9B29-2E42-1089-F4B634C22103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client-registration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69A98-1D44-171B-BF83-373AADFBD424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435E4-4637-76A9-0C5F-D6C9CF13C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276B-7CC2-C69B-F819-F4EEF1C5712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2488-BD3A-0934-3FB7-CAD432D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7EF711E-0297-4F9E-48A7-18E4148C4D96}"/>
              </a:ext>
            </a:extLst>
          </p:cNvPr>
          <p:cNvGrpSpPr/>
          <p:nvPr/>
        </p:nvGrpSpPr>
        <p:grpSpPr>
          <a:xfrm>
            <a:off x="8510158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9A68AC-2BE3-8165-5DF8-91BF7AC7DB92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F686646-6167-4992-1D29-77D8607269FE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DD520D-BC11-13C9-083E-D310BA03708B}"/>
              </a:ext>
            </a:extLst>
          </p:cNvPr>
          <p:cNvGrpSpPr/>
          <p:nvPr/>
        </p:nvGrpSpPr>
        <p:grpSpPr>
          <a:xfrm>
            <a:off x="299274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2C6239-B889-9882-3728-BA3AA1D26B43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3F08AE-809E-C032-D548-E3CA535D39A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8FE7B4-3B4B-0BFB-672A-04364DE09667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153BA0C-1699-9304-C16C-71BE54A7C4D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CC99823-5A86-F169-19FA-970A7C80AC95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27BF8A-DA36-7628-B1D4-A4F9DA31A7C2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C12F80-7B6F-4C76-1071-421B8522C1C1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Hugo</a:t>
              </a:r>
              <a:endParaRPr lang="en-US" sz="1000" dirty="0">
                <a:solidFill>
                  <a:schemeClr val="tx1"/>
                </a:solidFill>
                <a:latin typeface="AVENIR LIGHT OBLIQUE" panose="020B0402020203090204" pitchFamily="34" charset="77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9C7910-E0AB-4993-516B-B8E1D3D4A3CF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21A29-58B5-7398-6A3E-78FCA4CE9A42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A4103-79E9-0B1D-8B6B-F0F0C8B01950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F24D39-EEA4-53CC-3F72-2A47F83B40EC}"/>
              </a:ext>
            </a:extLst>
          </p:cNvPr>
          <p:cNvGrpSpPr/>
          <p:nvPr/>
        </p:nvGrpSpPr>
        <p:grpSpPr>
          <a:xfrm>
            <a:off x="911322" y="1411212"/>
            <a:ext cx="624076" cy="3560323"/>
            <a:chOff x="911322" y="1411212"/>
            <a:chExt cx="624076" cy="3560323"/>
          </a:xfrm>
        </p:grpSpPr>
        <p:sp>
          <p:nvSpPr>
            <p:cNvPr id="4" name="Regular Pentagon 3">
              <a:extLst>
                <a:ext uri="{FF2B5EF4-FFF2-40B4-BE49-F238E27FC236}">
                  <a16:creationId xmlns:a16="http://schemas.microsoft.com/office/drawing/2014/main" id="{C223F1F4-E632-DC29-2EAD-3100152D3F31}"/>
                </a:ext>
              </a:extLst>
            </p:cNvPr>
            <p:cNvSpPr/>
            <p:nvPr/>
          </p:nvSpPr>
          <p:spPr>
            <a:xfrm>
              <a:off x="911322" y="1411212"/>
              <a:ext cx="624076" cy="624078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Patrick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67388C-EB4E-E7EA-AA48-DA18FE69C20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223360" y="20352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36EB56-BD6C-9F79-8F11-846615AE129B}"/>
              </a:ext>
            </a:extLst>
          </p:cNvPr>
          <p:cNvGrpSpPr/>
          <p:nvPr/>
        </p:nvGrpSpPr>
        <p:grpSpPr>
          <a:xfrm>
            <a:off x="10567632" y="1411212"/>
            <a:ext cx="624076" cy="3560323"/>
            <a:chOff x="911322" y="1411212"/>
            <a:chExt cx="624076" cy="3560323"/>
          </a:xfrm>
        </p:grpSpPr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D7AB490C-8238-0760-C2CA-8D6642DC5189}"/>
                </a:ext>
              </a:extLst>
            </p:cNvPr>
            <p:cNvSpPr/>
            <p:nvPr/>
          </p:nvSpPr>
          <p:spPr>
            <a:xfrm>
              <a:off x="911322" y="1411212"/>
              <a:ext cx="624076" cy="624078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Patrick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47B77B-B9C7-9F86-3A25-9DDEE50FABB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223360" y="20352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8548963-714B-AA39-724F-7517FE20440D}"/>
              </a:ext>
            </a:extLst>
          </p:cNvPr>
          <p:cNvGrpSpPr/>
          <p:nvPr/>
        </p:nvGrpSpPr>
        <p:grpSpPr>
          <a:xfrm>
            <a:off x="1217284" y="2098130"/>
            <a:ext cx="5535789" cy="894811"/>
            <a:chOff x="1217284" y="2047330"/>
            <a:chExt cx="5535789" cy="89481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DDC775-6BB0-7841-27E6-4318EE492888}"/>
                </a:ext>
              </a:extLst>
            </p:cNvPr>
            <p:cNvGrpSpPr/>
            <p:nvPr/>
          </p:nvGrpSpPr>
          <p:grpSpPr>
            <a:xfrm>
              <a:off x="1223360" y="2047330"/>
              <a:ext cx="2013616" cy="298861"/>
              <a:chOff x="2145799" y="2684192"/>
              <a:chExt cx="3115997" cy="298861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461BD3E-CD27-4531-5BF0-C2D8ED723F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15997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079B1DA-0B2B-3B76-1605-4014C252EDC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key</a:t>
                </a:r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09FBAE0-6937-C0B9-90FB-31AAE0A6D6C5}"/>
                </a:ext>
              </a:extLst>
            </p:cNvPr>
            <p:cNvCxnSpPr>
              <a:cxnSpLocks/>
            </p:cNvCxnSpPr>
            <p:nvPr/>
          </p:nvCxnSpPr>
          <p:spPr>
            <a:xfrm>
              <a:off x="1225296" y="2893588"/>
              <a:ext cx="2011215" cy="0"/>
            </a:xfrm>
            <a:prstGeom prst="line">
              <a:avLst/>
            </a:prstGeom>
            <a:ln w="9525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F7B3F76-FA7C-30D9-C241-05E4DC032827}"/>
                </a:ext>
              </a:extLst>
            </p:cNvPr>
            <p:cNvSpPr/>
            <p:nvPr/>
          </p:nvSpPr>
          <p:spPr>
            <a:xfrm>
              <a:off x="3236511" y="2298068"/>
              <a:ext cx="126715" cy="6007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F72597D-0DDD-A40B-A702-2B75C9DDD5EE}"/>
                </a:ext>
              </a:extLst>
            </p:cNvPr>
            <p:cNvSpPr/>
            <p:nvPr/>
          </p:nvSpPr>
          <p:spPr>
            <a:xfrm>
              <a:off x="1217284" y="2643280"/>
              <a:ext cx="1799511" cy="29886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  <a:latin typeface="Avenir Book" panose="02000503020000020003" pitchFamily="2" charset="0"/>
                </a:rPr>
                <a:t>Key + Key-ID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7AEFDE4-FB51-2979-8BF5-6BE370924610}"/>
                </a:ext>
              </a:extLst>
            </p:cNvPr>
            <p:cNvGrpSpPr/>
            <p:nvPr/>
          </p:nvGrpSpPr>
          <p:grpSpPr>
            <a:xfrm>
              <a:off x="3363226" y="2178472"/>
              <a:ext cx="1978399" cy="298861"/>
              <a:chOff x="2145799" y="2684192"/>
              <a:chExt cx="3061500" cy="298861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C70C868-53DE-F5C2-8229-2F8940F388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061500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594116-FF96-FF00-F076-65EFD26E16E9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key-share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F753FF3-87C6-4CE9-DC6B-5AD173A1AE7E}"/>
                </a:ext>
              </a:extLst>
            </p:cNvPr>
            <p:cNvGrpSpPr/>
            <p:nvPr/>
          </p:nvGrpSpPr>
          <p:grpSpPr>
            <a:xfrm>
              <a:off x="3363226" y="2519503"/>
              <a:ext cx="3389847" cy="298861"/>
              <a:chOff x="2145799" y="2684192"/>
              <a:chExt cx="5245664" cy="298861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48565C5-7DD8-0FBF-CF95-A4D770B9B6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524566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2CE5C9B2-ED36-9319-4528-F06B1BCBCC85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key-share</a:t>
                </a: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823690-E568-F844-A180-4A4461260547}"/>
              </a:ext>
            </a:extLst>
          </p:cNvPr>
          <p:cNvGrpSpPr/>
          <p:nvPr/>
        </p:nvGrpSpPr>
        <p:grpSpPr>
          <a:xfrm>
            <a:off x="1223360" y="3315482"/>
            <a:ext cx="9656310" cy="298861"/>
            <a:chOff x="2145799" y="2855777"/>
            <a:chExt cx="14942787" cy="298861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FF917E0-1D83-3161-C074-0C9DE35388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5799" y="3106514"/>
              <a:ext cx="14942787" cy="0"/>
            </a:xfrm>
            <a:prstGeom prst="line">
              <a:avLst/>
            </a:prstGeom>
            <a:ln w="9525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8361EBC-4CB3-07C3-3A74-E4A297307904}"/>
                </a:ext>
              </a:extLst>
            </p:cNvPr>
            <p:cNvSpPr/>
            <p:nvPr/>
          </p:nvSpPr>
          <p:spPr>
            <a:xfrm>
              <a:off x="2145799" y="2855777"/>
              <a:ext cx="2784678" cy="29886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  <a:latin typeface="Avenir Book" panose="02000503020000020003" pitchFamily="2" charset="0"/>
                </a:rPr>
                <a:t>Relay Key-ID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F0D75B-5EE5-C7C1-DBD0-0680B87101BA}"/>
              </a:ext>
            </a:extLst>
          </p:cNvPr>
          <p:cNvGrpSpPr/>
          <p:nvPr/>
        </p:nvGrpSpPr>
        <p:grpSpPr>
          <a:xfrm flipH="1">
            <a:off x="5343881" y="3815869"/>
            <a:ext cx="5535789" cy="894811"/>
            <a:chOff x="1217284" y="2047330"/>
            <a:chExt cx="5535789" cy="89481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F1D091B-840E-0231-0DE0-4CC5CD3882AA}"/>
                </a:ext>
              </a:extLst>
            </p:cNvPr>
            <p:cNvGrpSpPr/>
            <p:nvPr/>
          </p:nvGrpSpPr>
          <p:grpSpPr>
            <a:xfrm>
              <a:off x="1223360" y="2047330"/>
              <a:ext cx="2013616" cy="298861"/>
              <a:chOff x="2145799" y="2684192"/>
              <a:chExt cx="3115997" cy="298861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913FD8D-1F3B-C0B5-958B-B85ED4A40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15997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01EDA7E6-775E-8B49-BE3C-F8B35576E3A5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key-with-key-ID</a:t>
                </a:r>
              </a:p>
            </p:txBody>
          </p: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F5FE163-EFC1-252B-2202-33A0CF174B4E}"/>
                </a:ext>
              </a:extLst>
            </p:cNvPr>
            <p:cNvCxnSpPr>
              <a:cxnSpLocks/>
            </p:cNvCxnSpPr>
            <p:nvPr/>
          </p:nvCxnSpPr>
          <p:spPr>
            <a:xfrm>
              <a:off x="1225296" y="2893588"/>
              <a:ext cx="2011215" cy="0"/>
            </a:xfrm>
            <a:prstGeom prst="line">
              <a:avLst/>
            </a:prstGeom>
            <a:ln w="9525">
              <a:solidFill>
                <a:srgbClr val="FF0000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D06398F-7398-B109-CBB7-BFC906ABA483}"/>
                </a:ext>
              </a:extLst>
            </p:cNvPr>
            <p:cNvSpPr/>
            <p:nvPr/>
          </p:nvSpPr>
          <p:spPr>
            <a:xfrm>
              <a:off x="3236511" y="2298068"/>
              <a:ext cx="126715" cy="6007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EDD8038-A8D9-38EE-BD64-C279C72DAEC4}"/>
                </a:ext>
              </a:extLst>
            </p:cNvPr>
            <p:cNvSpPr/>
            <p:nvPr/>
          </p:nvSpPr>
          <p:spPr>
            <a:xfrm>
              <a:off x="1217284" y="2643280"/>
              <a:ext cx="1799511" cy="29886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FF0000"/>
                  </a:solidFill>
                  <a:latin typeface="Avenir Book" panose="02000503020000020003" pitchFamily="2" charset="0"/>
                </a:rPr>
                <a:t>Key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83A7E9D-DA33-97A8-3792-8A941324AAD1}"/>
                </a:ext>
              </a:extLst>
            </p:cNvPr>
            <p:cNvGrpSpPr/>
            <p:nvPr/>
          </p:nvGrpSpPr>
          <p:grpSpPr>
            <a:xfrm>
              <a:off x="3363226" y="2178472"/>
              <a:ext cx="1978399" cy="298861"/>
              <a:chOff x="2145799" y="2684192"/>
              <a:chExt cx="3061500" cy="298861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A2CC460-7466-789D-C0B5-6B498212C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061500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C2C119B-096E-5860-0240-91FD38A557B9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key-share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8E80D79-197A-5BCD-F24D-6070F761C3E1}"/>
                </a:ext>
              </a:extLst>
            </p:cNvPr>
            <p:cNvGrpSpPr/>
            <p:nvPr/>
          </p:nvGrpSpPr>
          <p:grpSpPr>
            <a:xfrm>
              <a:off x="3363226" y="2519503"/>
              <a:ext cx="3389847" cy="298861"/>
              <a:chOff x="2145799" y="2684192"/>
              <a:chExt cx="5245664" cy="298861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8DF76A0-98D5-A127-32A9-B5805B48A9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524566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C3DCE52-DD1D-2B18-5FB1-918149EEEF9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key-share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698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70</Words>
  <Application>Microsoft Macintosh PowerPoint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49</cp:revision>
  <dcterms:created xsi:type="dcterms:W3CDTF">2025-09-02T17:02:45Z</dcterms:created>
  <dcterms:modified xsi:type="dcterms:W3CDTF">2025-09-02T19:55:02Z</dcterms:modified>
</cp:coreProperties>
</file>