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56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718"/>
  </p:normalViewPr>
  <p:slideViewPr>
    <p:cSldViewPr snapToGrid="0">
      <p:cViewPr varScale="1">
        <p:scale>
          <a:sx n="105" d="100"/>
          <a:sy n="105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8DDB8-40FB-D570-D005-002266AF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28C2017E-B403-E6DD-41F0-9F36EB3E9B9F}"/>
              </a:ext>
            </a:extLst>
          </p:cNvPr>
          <p:cNvSpPr/>
          <p:nvPr/>
        </p:nvSpPr>
        <p:spPr>
          <a:xfrm>
            <a:off x="7019289" y="3692105"/>
            <a:ext cx="3256085" cy="19286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63A126-9AEF-48E6-40C3-54279A243DFB}"/>
              </a:ext>
            </a:extLst>
          </p:cNvPr>
          <p:cNvSpPr/>
          <p:nvPr/>
        </p:nvSpPr>
        <p:spPr>
          <a:xfrm>
            <a:off x="7019290" y="1320318"/>
            <a:ext cx="3256085" cy="19286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7C4499-4A95-1500-E337-E7AAEBDD8242}"/>
              </a:ext>
            </a:extLst>
          </p:cNvPr>
          <p:cNvSpPr/>
          <p:nvPr/>
        </p:nvSpPr>
        <p:spPr>
          <a:xfrm>
            <a:off x="1835635" y="1017280"/>
            <a:ext cx="4485393" cy="4603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65B76-19ED-78F9-D69B-140F759F2E9C}"/>
              </a:ext>
            </a:extLst>
          </p:cNvPr>
          <p:cNvGrpSpPr/>
          <p:nvPr/>
        </p:nvGrpSpPr>
        <p:grpSpPr>
          <a:xfrm>
            <a:off x="3575236" y="1304832"/>
            <a:ext cx="2397781" cy="1296190"/>
            <a:chOff x="2406890" y="2339567"/>
            <a:chExt cx="2397781" cy="12961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C42CDE-E1B4-A465-467B-8FBAE1B0ECCA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81A790-E170-B6D7-33D0-4CFFBB82F131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1E2E19-6DC5-C36C-6D34-3227AE5F1578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907E38-8642-6DE9-E4FE-49FF39E85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91E3FE-F2C5-DA90-DA5A-110077B68B40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07730692-8DB5-5806-A3D8-B423CD916FA8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79B3E9-FCD1-E0B3-3910-DC69FF3756EB}"/>
                </a:ext>
              </a:extLst>
            </p:cNvPr>
            <p:cNvCxnSpPr>
              <a:cxnSpLocks/>
              <a:stCxn id="14" idx="2"/>
              <a:endCxn id="8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74016F-33CF-5895-B4D0-AA4A321242F4}"/>
              </a:ext>
            </a:extLst>
          </p:cNvPr>
          <p:cNvGrpSpPr/>
          <p:nvPr/>
        </p:nvGrpSpPr>
        <p:grpSpPr>
          <a:xfrm>
            <a:off x="2066900" y="2601022"/>
            <a:ext cx="1074119" cy="927528"/>
            <a:chOff x="1040439" y="3242635"/>
            <a:chExt cx="1074119" cy="9275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1753-FE20-7840-E652-402878E52EBF}"/>
                </a:ext>
              </a:extLst>
            </p:cNvPr>
            <p:cNvSpPr/>
            <p:nvPr/>
          </p:nvSpPr>
          <p:spPr>
            <a:xfrm>
              <a:off x="1040439" y="379339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1B8B2B-8C7D-2782-9E21-1482F8391654}"/>
                </a:ext>
              </a:extLst>
            </p:cNvPr>
            <p:cNvCxnSpPr>
              <a:cxnSpLocks/>
              <a:stCxn id="23" idx="2"/>
              <a:endCxn id="2" idx="0"/>
            </p:cNvCxnSpPr>
            <p:nvPr/>
          </p:nvCxnSpPr>
          <p:spPr>
            <a:xfrm flipH="1">
              <a:off x="1577499" y="3547840"/>
              <a:ext cx="1701" cy="245557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C50112C-C635-0A90-D5EA-A9D3246DD833}"/>
                </a:ext>
              </a:extLst>
            </p:cNvPr>
            <p:cNvSpPr/>
            <p:nvPr/>
          </p:nvSpPr>
          <p:spPr>
            <a:xfrm>
              <a:off x="1297661" y="3242635"/>
              <a:ext cx="563078" cy="30520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RNG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383996-1BC8-C69B-3399-258ABAA205B3}"/>
              </a:ext>
            </a:extLst>
          </p:cNvPr>
          <p:cNvGrpSpPr/>
          <p:nvPr/>
        </p:nvGrpSpPr>
        <p:grpSpPr>
          <a:xfrm>
            <a:off x="3575236" y="3647967"/>
            <a:ext cx="2397781" cy="1296190"/>
            <a:chOff x="2406890" y="2339567"/>
            <a:chExt cx="2397781" cy="12961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8B1EB3-6853-0744-7BF2-6F36948715C5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70BB20-2299-F641-9356-7613C3B5370F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71F394-36BC-D96B-1506-0DD344DF55CC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6FE670-63D4-322E-ED23-7B3C59583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EB91D-DE51-E7F8-1CDB-A2038CCD2CFB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D7D3DC11-7BCB-7FFC-CDD9-D33D318CBE4B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94D7DF-8CD4-DB4E-3F75-B02AA51972A1}"/>
                </a:ext>
              </a:extLst>
            </p:cNvPr>
            <p:cNvCxnSpPr>
              <a:cxnSpLocks/>
              <a:stCxn id="32" idx="2"/>
              <a:endCxn id="29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87882A-5CDC-2D2C-0A17-8CF253DE6E3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39740" y="1493215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FBC999-0D4C-FEE7-C04F-211DA26A7056}"/>
              </a:ext>
            </a:extLst>
          </p:cNvPr>
          <p:cNvSpPr/>
          <p:nvPr/>
        </p:nvSpPr>
        <p:spPr>
          <a:xfrm>
            <a:off x="3303923" y="3051134"/>
            <a:ext cx="678812" cy="578065"/>
          </a:xfrm>
          <a:prstGeom prst="roundRect">
            <a:avLst>
              <a:gd name="adj" fmla="val 16259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Shamir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Secret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4062A1-3BB9-12E2-DDC1-6CEA8C4B9B4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43329" y="1493215"/>
            <a:ext cx="0" cy="1557919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D009C7-E62D-1716-128C-7195C3502601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>
            <a:off x="3141019" y="3340167"/>
            <a:ext cx="162904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E64EA-6A6B-2BD4-94E8-66313021182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643329" y="3629199"/>
            <a:ext cx="0" cy="233895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7D75C7-252B-A81E-945F-40D83C01ACDC}"/>
              </a:ext>
            </a:extLst>
          </p:cNvPr>
          <p:cNvCxnSpPr>
            <a:cxnSpLocks/>
          </p:cNvCxnSpPr>
          <p:nvPr/>
        </p:nvCxnSpPr>
        <p:spPr>
          <a:xfrm>
            <a:off x="3639740" y="3857410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5D7A99-24E6-4A84-7E3C-62A25BC8B229}"/>
              </a:ext>
            </a:extLst>
          </p:cNvPr>
          <p:cNvGrpSpPr/>
          <p:nvPr/>
        </p:nvGrpSpPr>
        <p:grpSpPr>
          <a:xfrm>
            <a:off x="7761763" y="1599418"/>
            <a:ext cx="2304521" cy="1482794"/>
            <a:chOff x="2126973" y="2634153"/>
            <a:chExt cx="2304521" cy="148279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B2D90C3-E6FA-658D-20CB-C22C18EC7CEE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6EA132-F407-E2A5-9E9D-6060DED9C60B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26BEEF-1B73-3D98-0F85-BBC3FEC4EAC0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CD2357-E0A2-FB3C-CC05-833E74B67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0ADD088-CAEC-B0F7-AB56-4A5D39A5EABA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8A62180D-C5AD-0F83-1561-6051153F21D3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33F8E2B-35CA-5B30-407F-180675EE2442}"/>
                </a:ext>
              </a:extLst>
            </p:cNvPr>
            <p:cNvCxnSpPr>
              <a:cxnSpLocks/>
              <a:stCxn id="91" idx="4"/>
              <a:endCxn id="88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6E6272-02CE-5077-B233-6F2BFABAA27F}"/>
              </a:ext>
            </a:extLst>
          </p:cNvPr>
          <p:cNvCxnSpPr>
            <a:cxnSpLocks/>
            <a:stCxn id="91" idx="2"/>
            <a:endCxn id="14" idx="4"/>
          </p:cNvCxnSpPr>
          <p:nvPr/>
        </p:nvCxnSpPr>
        <p:spPr>
          <a:xfrm flipH="1">
            <a:off x="5973017" y="1918022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FF65106-FF29-A3BB-9B88-443B2B1BE35E}"/>
              </a:ext>
            </a:extLst>
          </p:cNvPr>
          <p:cNvCxnSpPr>
            <a:cxnSpLocks/>
            <a:stCxn id="7" idx="3"/>
            <a:endCxn id="87" idx="1"/>
          </p:cNvCxnSpPr>
          <p:nvPr/>
        </p:nvCxnSpPr>
        <p:spPr>
          <a:xfrm>
            <a:off x="5177637" y="2412639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ECF8C72-5966-D4E9-CB8A-255F7DAA3937}"/>
              </a:ext>
            </a:extLst>
          </p:cNvPr>
          <p:cNvCxnSpPr>
            <a:cxnSpLocks/>
          </p:cNvCxnSpPr>
          <p:nvPr/>
        </p:nvCxnSpPr>
        <p:spPr>
          <a:xfrm flipH="1">
            <a:off x="5973017" y="4274283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09796A1-5159-C164-AA60-1087C32AA11A}"/>
              </a:ext>
            </a:extLst>
          </p:cNvPr>
          <p:cNvCxnSpPr>
            <a:cxnSpLocks/>
          </p:cNvCxnSpPr>
          <p:nvPr/>
        </p:nvCxnSpPr>
        <p:spPr>
          <a:xfrm>
            <a:off x="5177637" y="4768900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BE40852-F184-E1A8-7D54-2EBA5B4E1377}"/>
              </a:ext>
            </a:extLst>
          </p:cNvPr>
          <p:cNvGrpSpPr/>
          <p:nvPr/>
        </p:nvGrpSpPr>
        <p:grpSpPr>
          <a:xfrm>
            <a:off x="7768719" y="3960835"/>
            <a:ext cx="2304521" cy="1482794"/>
            <a:chOff x="2126973" y="2634153"/>
            <a:chExt cx="2304521" cy="148279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76DAF7-2CEF-27BA-DC02-036A0E1A8FA0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6D441A1-A53A-1059-0486-1AAD89F7B867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E51BC1-43C9-4200-EA21-B0C5D69E6635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FCB1E4F-B86F-1D38-6414-3812B00EC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EA02464-A533-7A58-30B8-CD1CD86D8A07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27" name="Can 126">
              <a:extLst>
                <a:ext uri="{FF2B5EF4-FFF2-40B4-BE49-F238E27FC236}">
                  <a16:creationId xmlns:a16="http://schemas.microsoft.com/office/drawing/2014/main" id="{8FC61A71-06C6-9B2A-75BD-FBE4D58B75F2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BA7BB3-1BEF-DD3B-E8B2-B817A1D26A6A}"/>
                </a:ext>
              </a:extLst>
            </p:cNvPr>
            <p:cNvCxnSpPr>
              <a:cxnSpLocks/>
              <a:stCxn id="127" idx="4"/>
              <a:endCxn id="124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9AF34F2-08F4-721D-D01B-23A95A3C5460}"/>
              </a:ext>
            </a:extLst>
          </p:cNvPr>
          <p:cNvSpPr/>
          <p:nvPr/>
        </p:nvSpPr>
        <p:spPr>
          <a:xfrm>
            <a:off x="1773021" y="729280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 Carol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29F9BF-BE94-2641-232E-1B47F83BB1BB}"/>
              </a:ext>
            </a:extLst>
          </p:cNvPr>
          <p:cNvSpPr/>
          <p:nvPr/>
        </p:nvSpPr>
        <p:spPr>
          <a:xfrm>
            <a:off x="6921924" y="103044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Hank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073714-E346-CEB7-D92F-2128B42FAB5D}"/>
              </a:ext>
            </a:extLst>
          </p:cNvPr>
          <p:cNvSpPr/>
          <p:nvPr/>
        </p:nvSpPr>
        <p:spPr>
          <a:xfrm>
            <a:off x="6921924" y="341323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Hugo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12F251-C63E-7290-93FF-9F083D80DCB1}"/>
              </a:ext>
            </a:extLst>
          </p:cNvPr>
          <p:cNvSpPr/>
          <p:nvPr/>
        </p:nvSpPr>
        <p:spPr>
          <a:xfrm rot="5400000">
            <a:off x="4420924" y="3007232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31B782-0DD6-918C-AFCB-6F4C6E478E2A}"/>
              </a:ext>
            </a:extLst>
          </p:cNvPr>
          <p:cNvSpPr/>
          <p:nvPr/>
        </p:nvSpPr>
        <p:spPr>
          <a:xfrm rot="5400000">
            <a:off x="8466410" y="3375437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4F9C57-44C3-835A-A67D-61143C141522}"/>
              </a:ext>
            </a:extLst>
          </p:cNvPr>
          <p:cNvSpPr/>
          <p:nvPr/>
        </p:nvSpPr>
        <p:spPr>
          <a:xfrm>
            <a:off x="575426" y="729280"/>
            <a:ext cx="11045074" cy="51114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84287-8EC1-D7D9-CD09-D32E9FA70153}"/>
              </a:ext>
            </a:extLst>
          </p:cNvPr>
          <p:cNvSpPr/>
          <p:nvPr/>
        </p:nvSpPr>
        <p:spPr>
          <a:xfrm>
            <a:off x="6263362" y="1869090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DSKE out-of-band protocol</a:t>
            </a:r>
          </a:p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PSRD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B25DD-0495-E187-9062-A90838CA34B0}"/>
              </a:ext>
            </a:extLst>
          </p:cNvPr>
          <p:cNvSpPr/>
          <p:nvPr/>
        </p:nvSpPr>
        <p:spPr>
          <a:xfrm>
            <a:off x="6280513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</p:spTree>
    <p:extLst>
      <p:ext uri="{BB962C8B-B14F-4D97-AF65-F5344CB8AC3E}">
        <p14:creationId xmlns:p14="http://schemas.microsoft.com/office/powerpoint/2010/main" val="9474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265</Words>
  <Application>Microsoft Macintosh PowerPoint</Application>
  <PresentationFormat>Widescreen</PresentationFormat>
  <Paragraphs>179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120</cp:revision>
  <dcterms:created xsi:type="dcterms:W3CDTF">2025-09-02T17:02:45Z</dcterms:created>
  <dcterms:modified xsi:type="dcterms:W3CDTF">2025-09-29T06:37:54Z</dcterms:modified>
</cp:coreProperties>
</file>