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sldIdLst>
    <p:sldId id="268" r:id="rId2"/>
    <p:sldId id="261" r:id="rId3"/>
    <p:sldId id="262" r:id="rId4"/>
    <p:sldId id="263" r:id="rId5"/>
    <p:sldId id="256" r:id="rId6"/>
    <p:sldId id="264" r:id="rId7"/>
    <p:sldId id="265" r:id="rId8"/>
    <p:sldId id="266" r:id="rId9"/>
    <p:sldId id="267" r:id="rId10"/>
    <p:sldId id="257" r:id="rId11"/>
    <p:sldId id="258" r:id="rId12"/>
    <p:sldId id="26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690"/>
    <p:restoredTop sz="94718"/>
  </p:normalViewPr>
  <p:slideViewPr>
    <p:cSldViewPr snapToGrid="0">
      <p:cViewPr varScale="1">
        <p:scale>
          <a:sx n="103" d="100"/>
          <a:sy n="103" d="100"/>
        </p:scale>
        <p:origin x="832" y="4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C4A6C0-F2EC-FC45-B98B-ED31D507F3F3}" type="datetimeFigureOut">
              <a:rPr lang="en-US" smtClean="0"/>
              <a:t>10/31/25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E526F2C-6B23-EF40-8ED8-C98EB975494B}" type="slidenum">
              <a:rPr lang="en-US" smtClean="0"/>
              <a:t>‹#›</a:t>
            </a:fld>
            <a:endParaRPr lang="en-US"/>
          </a:p>
        </p:txBody>
      </p:sp>
    </p:spTree>
    <p:extLst>
      <p:ext uri="{BB962C8B-B14F-4D97-AF65-F5344CB8AC3E}">
        <p14:creationId xmlns:p14="http://schemas.microsoft.com/office/powerpoint/2010/main" val="27948212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526F2C-6B23-EF40-8ED8-C98EB975494B}" type="slidenum">
              <a:rPr lang="en-US" smtClean="0"/>
              <a:t>11</a:t>
            </a:fld>
            <a:endParaRPr lang="en-US"/>
          </a:p>
        </p:txBody>
      </p:sp>
    </p:spTree>
    <p:extLst>
      <p:ext uri="{BB962C8B-B14F-4D97-AF65-F5344CB8AC3E}">
        <p14:creationId xmlns:p14="http://schemas.microsoft.com/office/powerpoint/2010/main" val="24056059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526F2C-6B23-EF40-8ED8-C98EB975494B}" type="slidenum">
              <a:rPr lang="en-US" smtClean="0"/>
              <a:t>12</a:t>
            </a:fld>
            <a:endParaRPr lang="en-US"/>
          </a:p>
        </p:txBody>
      </p:sp>
    </p:spTree>
    <p:extLst>
      <p:ext uri="{BB962C8B-B14F-4D97-AF65-F5344CB8AC3E}">
        <p14:creationId xmlns:p14="http://schemas.microsoft.com/office/powerpoint/2010/main" val="13324046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64ED44-4CC1-C34D-A2A8-D040F6A762A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0E41D16-5BE7-AEBF-8986-5E7F238A555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7BBD3D7-7511-9B62-3BB5-963C4EC6D945}"/>
              </a:ext>
            </a:extLst>
          </p:cNvPr>
          <p:cNvSpPr>
            <a:spLocks noGrp="1"/>
          </p:cNvSpPr>
          <p:nvPr>
            <p:ph type="dt" sz="half" idx="10"/>
          </p:nvPr>
        </p:nvSpPr>
        <p:spPr/>
        <p:txBody>
          <a:bodyPr/>
          <a:lstStyle/>
          <a:p>
            <a:fld id="{6E32B2FD-E7C2-BB4E-8CD5-3A0929CC3D5F}" type="datetimeFigureOut">
              <a:rPr lang="en-US" smtClean="0"/>
              <a:t>10/31/25</a:t>
            </a:fld>
            <a:endParaRPr lang="en-US"/>
          </a:p>
        </p:txBody>
      </p:sp>
      <p:sp>
        <p:nvSpPr>
          <p:cNvPr id="5" name="Footer Placeholder 4">
            <a:extLst>
              <a:ext uri="{FF2B5EF4-FFF2-40B4-BE49-F238E27FC236}">
                <a16:creationId xmlns:a16="http://schemas.microsoft.com/office/drawing/2014/main" id="{182362FD-C61E-7CA3-3FC8-3FC25CED5F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55B3F5-A96D-60A9-57A4-134EB9E2B2DB}"/>
              </a:ext>
            </a:extLst>
          </p:cNvPr>
          <p:cNvSpPr>
            <a:spLocks noGrp="1"/>
          </p:cNvSpPr>
          <p:nvPr>
            <p:ph type="sldNum" sz="quarter" idx="12"/>
          </p:nvPr>
        </p:nvSpPr>
        <p:spPr/>
        <p:txBody>
          <a:bodyPr/>
          <a:lstStyle/>
          <a:p>
            <a:fld id="{ABECB105-B86C-1648-8D60-9ACD7A01A7ED}" type="slidenum">
              <a:rPr lang="en-US" smtClean="0"/>
              <a:t>‹#›</a:t>
            </a:fld>
            <a:endParaRPr lang="en-US"/>
          </a:p>
        </p:txBody>
      </p:sp>
    </p:spTree>
    <p:extLst>
      <p:ext uri="{BB962C8B-B14F-4D97-AF65-F5344CB8AC3E}">
        <p14:creationId xmlns:p14="http://schemas.microsoft.com/office/powerpoint/2010/main" val="41162927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462E37-FA86-BC3C-7160-9D54551AD79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5845662-6E6B-D84F-D5AE-921A2537D24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3146B0-80EE-5084-4F74-6D659D176CA3}"/>
              </a:ext>
            </a:extLst>
          </p:cNvPr>
          <p:cNvSpPr>
            <a:spLocks noGrp="1"/>
          </p:cNvSpPr>
          <p:nvPr>
            <p:ph type="dt" sz="half" idx="10"/>
          </p:nvPr>
        </p:nvSpPr>
        <p:spPr/>
        <p:txBody>
          <a:bodyPr/>
          <a:lstStyle/>
          <a:p>
            <a:fld id="{6E32B2FD-E7C2-BB4E-8CD5-3A0929CC3D5F}" type="datetimeFigureOut">
              <a:rPr lang="en-US" smtClean="0"/>
              <a:t>10/31/25</a:t>
            </a:fld>
            <a:endParaRPr lang="en-US"/>
          </a:p>
        </p:txBody>
      </p:sp>
      <p:sp>
        <p:nvSpPr>
          <p:cNvPr id="5" name="Footer Placeholder 4">
            <a:extLst>
              <a:ext uri="{FF2B5EF4-FFF2-40B4-BE49-F238E27FC236}">
                <a16:creationId xmlns:a16="http://schemas.microsoft.com/office/drawing/2014/main" id="{E40C72F2-00F9-2437-3612-5EF5BD04BF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039B95-19FA-2098-F72B-4EAAE0FA99E2}"/>
              </a:ext>
            </a:extLst>
          </p:cNvPr>
          <p:cNvSpPr>
            <a:spLocks noGrp="1"/>
          </p:cNvSpPr>
          <p:nvPr>
            <p:ph type="sldNum" sz="quarter" idx="12"/>
          </p:nvPr>
        </p:nvSpPr>
        <p:spPr/>
        <p:txBody>
          <a:bodyPr/>
          <a:lstStyle/>
          <a:p>
            <a:fld id="{ABECB105-B86C-1648-8D60-9ACD7A01A7ED}" type="slidenum">
              <a:rPr lang="en-US" smtClean="0"/>
              <a:t>‹#›</a:t>
            </a:fld>
            <a:endParaRPr lang="en-US"/>
          </a:p>
        </p:txBody>
      </p:sp>
    </p:spTree>
    <p:extLst>
      <p:ext uri="{BB962C8B-B14F-4D97-AF65-F5344CB8AC3E}">
        <p14:creationId xmlns:p14="http://schemas.microsoft.com/office/powerpoint/2010/main" val="36500672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BA76225-04B0-0E5F-4974-9543C04C306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4C22E2D-EE47-3DD8-653C-C8598710F1F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6B61A7-A4C6-D36C-B973-A7A166103545}"/>
              </a:ext>
            </a:extLst>
          </p:cNvPr>
          <p:cNvSpPr>
            <a:spLocks noGrp="1"/>
          </p:cNvSpPr>
          <p:nvPr>
            <p:ph type="dt" sz="half" idx="10"/>
          </p:nvPr>
        </p:nvSpPr>
        <p:spPr/>
        <p:txBody>
          <a:bodyPr/>
          <a:lstStyle/>
          <a:p>
            <a:fld id="{6E32B2FD-E7C2-BB4E-8CD5-3A0929CC3D5F}" type="datetimeFigureOut">
              <a:rPr lang="en-US" smtClean="0"/>
              <a:t>10/31/25</a:t>
            </a:fld>
            <a:endParaRPr lang="en-US"/>
          </a:p>
        </p:txBody>
      </p:sp>
      <p:sp>
        <p:nvSpPr>
          <p:cNvPr id="5" name="Footer Placeholder 4">
            <a:extLst>
              <a:ext uri="{FF2B5EF4-FFF2-40B4-BE49-F238E27FC236}">
                <a16:creationId xmlns:a16="http://schemas.microsoft.com/office/drawing/2014/main" id="{C4697C79-56F5-EB34-150D-233C37A881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8E1CFA-4A30-571E-03D0-FF5D6FF25810}"/>
              </a:ext>
            </a:extLst>
          </p:cNvPr>
          <p:cNvSpPr>
            <a:spLocks noGrp="1"/>
          </p:cNvSpPr>
          <p:nvPr>
            <p:ph type="sldNum" sz="quarter" idx="12"/>
          </p:nvPr>
        </p:nvSpPr>
        <p:spPr/>
        <p:txBody>
          <a:bodyPr/>
          <a:lstStyle/>
          <a:p>
            <a:fld id="{ABECB105-B86C-1648-8D60-9ACD7A01A7ED}" type="slidenum">
              <a:rPr lang="en-US" smtClean="0"/>
              <a:t>‹#›</a:t>
            </a:fld>
            <a:endParaRPr lang="en-US"/>
          </a:p>
        </p:txBody>
      </p:sp>
    </p:spTree>
    <p:extLst>
      <p:ext uri="{BB962C8B-B14F-4D97-AF65-F5344CB8AC3E}">
        <p14:creationId xmlns:p14="http://schemas.microsoft.com/office/powerpoint/2010/main" val="20194747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14DA3E-81C6-3FB7-9ECD-793A3C40E7D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30FEE1D-AF5F-2C1C-7FD2-24B8779C594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84E38E3-02B0-D40C-30B0-D5CA4AC05A5D}"/>
              </a:ext>
            </a:extLst>
          </p:cNvPr>
          <p:cNvSpPr>
            <a:spLocks noGrp="1"/>
          </p:cNvSpPr>
          <p:nvPr>
            <p:ph type="dt" sz="half" idx="10"/>
          </p:nvPr>
        </p:nvSpPr>
        <p:spPr/>
        <p:txBody>
          <a:bodyPr/>
          <a:lstStyle/>
          <a:p>
            <a:fld id="{6E32B2FD-E7C2-BB4E-8CD5-3A0929CC3D5F}" type="datetimeFigureOut">
              <a:rPr lang="en-US" smtClean="0"/>
              <a:t>10/31/25</a:t>
            </a:fld>
            <a:endParaRPr lang="en-US"/>
          </a:p>
        </p:txBody>
      </p:sp>
      <p:sp>
        <p:nvSpPr>
          <p:cNvPr id="5" name="Footer Placeholder 4">
            <a:extLst>
              <a:ext uri="{FF2B5EF4-FFF2-40B4-BE49-F238E27FC236}">
                <a16:creationId xmlns:a16="http://schemas.microsoft.com/office/drawing/2014/main" id="{BB0D6686-AAF2-4B78-362B-825C1BF8CC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A228C7-C12C-CA95-7B38-C6D5EE929DFC}"/>
              </a:ext>
            </a:extLst>
          </p:cNvPr>
          <p:cNvSpPr>
            <a:spLocks noGrp="1"/>
          </p:cNvSpPr>
          <p:nvPr>
            <p:ph type="sldNum" sz="quarter" idx="12"/>
          </p:nvPr>
        </p:nvSpPr>
        <p:spPr/>
        <p:txBody>
          <a:bodyPr/>
          <a:lstStyle/>
          <a:p>
            <a:fld id="{ABECB105-B86C-1648-8D60-9ACD7A01A7ED}" type="slidenum">
              <a:rPr lang="en-US" smtClean="0"/>
              <a:t>‹#›</a:t>
            </a:fld>
            <a:endParaRPr lang="en-US"/>
          </a:p>
        </p:txBody>
      </p:sp>
    </p:spTree>
    <p:extLst>
      <p:ext uri="{BB962C8B-B14F-4D97-AF65-F5344CB8AC3E}">
        <p14:creationId xmlns:p14="http://schemas.microsoft.com/office/powerpoint/2010/main" val="40205096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A798B-A8C9-BE65-028A-5FFDE00BD2B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9098EDF-F598-B0B3-0085-120D239C486B}"/>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9A080A8-828C-5215-6A9C-893E90462D71}"/>
              </a:ext>
            </a:extLst>
          </p:cNvPr>
          <p:cNvSpPr>
            <a:spLocks noGrp="1"/>
          </p:cNvSpPr>
          <p:nvPr>
            <p:ph type="dt" sz="half" idx="10"/>
          </p:nvPr>
        </p:nvSpPr>
        <p:spPr/>
        <p:txBody>
          <a:bodyPr/>
          <a:lstStyle/>
          <a:p>
            <a:fld id="{6E32B2FD-E7C2-BB4E-8CD5-3A0929CC3D5F}" type="datetimeFigureOut">
              <a:rPr lang="en-US" smtClean="0"/>
              <a:t>10/31/25</a:t>
            </a:fld>
            <a:endParaRPr lang="en-US"/>
          </a:p>
        </p:txBody>
      </p:sp>
      <p:sp>
        <p:nvSpPr>
          <p:cNvPr id="5" name="Footer Placeholder 4">
            <a:extLst>
              <a:ext uri="{FF2B5EF4-FFF2-40B4-BE49-F238E27FC236}">
                <a16:creationId xmlns:a16="http://schemas.microsoft.com/office/drawing/2014/main" id="{3C2B5282-5BEB-CE3A-4213-7A9A5C1564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38811A-F973-4670-6324-16ECEE04BDB2}"/>
              </a:ext>
            </a:extLst>
          </p:cNvPr>
          <p:cNvSpPr>
            <a:spLocks noGrp="1"/>
          </p:cNvSpPr>
          <p:nvPr>
            <p:ph type="sldNum" sz="quarter" idx="12"/>
          </p:nvPr>
        </p:nvSpPr>
        <p:spPr/>
        <p:txBody>
          <a:bodyPr/>
          <a:lstStyle/>
          <a:p>
            <a:fld id="{ABECB105-B86C-1648-8D60-9ACD7A01A7ED}" type="slidenum">
              <a:rPr lang="en-US" smtClean="0"/>
              <a:t>‹#›</a:t>
            </a:fld>
            <a:endParaRPr lang="en-US"/>
          </a:p>
        </p:txBody>
      </p:sp>
    </p:spTree>
    <p:extLst>
      <p:ext uri="{BB962C8B-B14F-4D97-AF65-F5344CB8AC3E}">
        <p14:creationId xmlns:p14="http://schemas.microsoft.com/office/powerpoint/2010/main" val="580682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B5ACFA-88EA-B8FB-0768-5B48306F4A6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200F59F-C2D0-80F3-9341-C43A3256993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E3C8791-B3F7-82AD-0D67-76132DC478A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D1A0DD7-FE40-3189-F58D-A71168148583}"/>
              </a:ext>
            </a:extLst>
          </p:cNvPr>
          <p:cNvSpPr>
            <a:spLocks noGrp="1"/>
          </p:cNvSpPr>
          <p:nvPr>
            <p:ph type="dt" sz="half" idx="10"/>
          </p:nvPr>
        </p:nvSpPr>
        <p:spPr/>
        <p:txBody>
          <a:bodyPr/>
          <a:lstStyle/>
          <a:p>
            <a:fld id="{6E32B2FD-E7C2-BB4E-8CD5-3A0929CC3D5F}" type="datetimeFigureOut">
              <a:rPr lang="en-US" smtClean="0"/>
              <a:t>10/31/25</a:t>
            </a:fld>
            <a:endParaRPr lang="en-US"/>
          </a:p>
        </p:txBody>
      </p:sp>
      <p:sp>
        <p:nvSpPr>
          <p:cNvPr id="6" name="Footer Placeholder 5">
            <a:extLst>
              <a:ext uri="{FF2B5EF4-FFF2-40B4-BE49-F238E27FC236}">
                <a16:creationId xmlns:a16="http://schemas.microsoft.com/office/drawing/2014/main" id="{4FB9940D-9E26-E0B1-2F38-E17E62C6B16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EAE45E0-06B4-6BB1-5C50-B0203B41B86C}"/>
              </a:ext>
            </a:extLst>
          </p:cNvPr>
          <p:cNvSpPr>
            <a:spLocks noGrp="1"/>
          </p:cNvSpPr>
          <p:nvPr>
            <p:ph type="sldNum" sz="quarter" idx="12"/>
          </p:nvPr>
        </p:nvSpPr>
        <p:spPr/>
        <p:txBody>
          <a:bodyPr/>
          <a:lstStyle/>
          <a:p>
            <a:fld id="{ABECB105-B86C-1648-8D60-9ACD7A01A7ED}" type="slidenum">
              <a:rPr lang="en-US" smtClean="0"/>
              <a:t>‹#›</a:t>
            </a:fld>
            <a:endParaRPr lang="en-US"/>
          </a:p>
        </p:txBody>
      </p:sp>
    </p:spTree>
    <p:extLst>
      <p:ext uri="{BB962C8B-B14F-4D97-AF65-F5344CB8AC3E}">
        <p14:creationId xmlns:p14="http://schemas.microsoft.com/office/powerpoint/2010/main" val="10959974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8688D1-C54F-11AC-5884-787481650BD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7C17403-2D19-7ACF-CAD5-A9EC953143A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A2FB836-912A-D580-76A1-8ACB59FFA37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3A2205F-8F04-905D-FF97-69CDFBE4C41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91E1A85-A23C-D5E2-AA68-C5D5C3EF33C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BCF2DA4-40F9-10D4-D9BD-E905A1E8FB0D}"/>
              </a:ext>
            </a:extLst>
          </p:cNvPr>
          <p:cNvSpPr>
            <a:spLocks noGrp="1"/>
          </p:cNvSpPr>
          <p:nvPr>
            <p:ph type="dt" sz="half" idx="10"/>
          </p:nvPr>
        </p:nvSpPr>
        <p:spPr/>
        <p:txBody>
          <a:bodyPr/>
          <a:lstStyle/>
          <a:p>
            <a:fld id="{6E32B2FD-E7C2-BB4E-8CD5-3A0929CC3D5F}" type="datetimeFigureOut">
              <a:rPr lang="en-US" smtClean="0"/>
              <a:t>10/31/25</a:t>
            </a:fld>
            <a:endParaRPr lang="en-US"/>
          </a:p>
        </p:txBody>
      </p:sp>
      <p:sp>
        <p:nvSpPr>
          <p:cNvPr id="8" name="Footer Placeholder 7">
            <a:extLst>
              <a:ext uri="{FF2B5EF4-FFF2-40B4-BE49-F238E27FC236}">
                <a16:creationId xmlns:a16="http://schemas.microsoft.com/office/drawing/2014/main" id="{2E9E7FB3-1552-5282-B96C-A72F2825CBE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E85E62F-E405-E0A8-1C6B-A1242050B68A}"/>
              </a:ext>
            </a:extLst>
          </p:cNvPr>
          <p:cNvSpPr>
            <a:spLocks noGrp="1"/>
          </p:cNvSpPr>
          <p:nvPr>
            <p:ph type="sldNum" sz="quarter" idx="12"/>
          </p:nvPr>
        </p:nvSpPr>
        <p:spPr/>
        <p:txBody>
          <a:bodyPr/>
          <a:lstStyle/>
          <a:p>
            <a:fld id="{ABECB105-B86C-1648-8D60-9ACD7A01A7ED}" type="slidenum">
              <a:rPr lang="en-US" smtClean="0"/>
              <a:t>‹#›</a:t>
            </a:fld>
            <a:endParaRPr lang="en-US"/>
          </a:p>
        </p:txBody>
      </p:sp>
    </p:spTree>
    <p:extLst>
      <p:ext uri="{BB962C8B-B14F-4D97-AF65-F5344CB8AC3E}">
        <p14:creationId xmlns:p14="http://schemas.microsoft.com/office/powerpoint/2010/main" val="28576210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AA84C-21C7-4F60-A77B-44F3034B11A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785FB25-2C1C-EB1E-A104-A607E2AB13B0}"/>
              </a:ext>
            </a:extLst>
          </p:cNvPr>
          <p:cNvSpPr>
            <a:spLocks noGrp="1"/>
          </p:cNvSpPr>
          <p:nvPr>
            <p:ph type="dt" sz="half" idx="10"/>
          </p:nvPr>
        </p:nvSpPr>
        <p:spPr/>
        <p:txBody>
          <a:bodyPr/>
          <a:lstStyle/>
          <a:p>
            <a:fld id="{6E32B2FD-E7C2-BB4E-8CD5-3A0929CC3D5F}" type="datetimeFigureOut">
              <a:rPr lang="en-US" smtClean="0"/>
              <a:t>10/31/25</a:t>
            </a:fld>
            <a:endParaRPr lang="en-US"/>
          </a:p>
        </p:txBody>
      </p:sp>
      <p:sp>
        <p:nvSpPr>
          <p:cNvPr id="4" name="Footer Placeholder 3">
            <a:extLst>
              <a:ext uri="{FF2B5EF4-FFF2-40B4-BE49-F238E27FC236}">
                <a16:creationId xmlns:a16="http://schemas.microsoft.com/office/drawing/2014/main" id="{9B48D5C6-BD5A-7D06-EB7D-BDEAADF40E6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47D86CD-FE90-6053-B12F-A43012245DB8}"/>
              </a:ext>
            </a:extLst>
          </p:cNvPr>
          <p:cNvSpPr>
            <a:spLocks noGrp="1"/>
          </p:cNvSpPr>
          <p:nvPr>
            <p:ph type="sldNum" sz="quarter" idx="12"/>
          </p:nvPr>
        </p:nvSpPr>
        <p:spPr/>
        <p:txBody>
          <a:bodyPr/>
          <a:lstStyle/>
          <a:p>
            <a:fld id="{ABECB105-B86C-1648-8D60-9ACD7A01A7ED}" type="slidenum">
              <a:rPr lang="en-US" smtClean="0"/>
              <a:t>‹#›</a:t>
            </a:fld>
            <a:endParaRPr lang="en-US"/>
          </a:p>
        </p:txBody>
      </p:sp>
    </p:spTree>
    <p:extLst>
      <p:ext uri="{BB962C8B-B14F-4D97-AF65-F5344CB8AC3E}">
        <p14:creationId xmlns:p14="http://schemas.microsoft.com/office/powerpoint/2010/main" val="33173653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E1A191A-E9E3-C58C-47F0-40F06A612ADB}"/>
              </a:ext>
            </a:extLst>
          </p:cNvPr>
          <p:cNvSpPr>
            <a:spLocks noGrp="1"/>
          </p:cNvSpPr>
          <p:nvPr>
            <p:ph type="dt" sz="half" idx="10"/>
          </p:nvPr>
        </p:nvSpPr>
        <p:spPr/>
        <p:txBody>
          <a:bodyPr/>
          <a:lstStyle/>
          <a:p>
            <a:fld id="{6E32B2FD-E7C2-BB4E-8CD5-3A0929CC3D5F}" type="datetimeFigureOut">
              <a:rPr lang="en-US" smtClean="0"/>
              <a:t>10/31/25</a:t>
            </a:fld>
            <a:endParaRPr lang="en-US"/>
          </a:p>
        </p:txBody>
      </p:sp>
      <p:sp>
        <p:nvSpPr>
          <p:cNvPr id="3" name="Footer Placeholder 2">
            <a:extLst>
              <a:ext uri="{FF2B5EF4-FFF2-40B4-BE49-F238E27FC236}">
                <a16:creationId xmlns:a16="http://schemas.microsoft.com/office/drawing/2014/main" id="{C332121A-DA3D-81C1-C40A-9114F8356CC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BD0810F-5FF5-E1D4-789D-69A2F08F26A2}"/>
              </a:ext>
            </a:extLst>
          </p:cNvPr>
          <p:cNvSpPr>
            <a:spLocks noGrp="1"/>
          </p:cNvSpPr>
          <p:nvPr>
            <p:ph type="sldNum" sz="quarter" idx="12"/>
          </p:nvPr>
        </p:nvSpPr>
        <p:spPr/>
        <p:txBody>
          <a:bodyPr/>
          <a:lstStyle/>
          <a:p>
            <a:fld id="{ABECB105-B86C-1648-8D60-9ACD7A01A7ED}" type="slidenum">
              <a:rPr lang="en-US" smtClean="0"/>
              <a:t>‹#›</a:t>
            </a:fld>
            <a:endParaRPr lang="en-US"/>
          </a:p>
        </p:txBody>
      </p:sp>
    </p:spTree>
    <p:extLst>
      <p:ext uri="{BB962C8B-B14F-4D97-AF65-F5344CB8AC3E}">
        <p14:creationId xmlns:p14="http://schemas.microsoft.com/office/powerpoint/2010/main" val="27751928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D6EB1-0D5E-9FF8-AA21-7ED79A8DA91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30D6A2D-7096-CFE9-B0B0-4EEBF539B3A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646B927-A5BF-998B-F498-2DE5CC497D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DF708BA-672F-EE8E-D1B2-CD044E1B3853}"/>
              </a:ext>
            </a:extLst>
          </p:cNvPr>
          <p:cNvSpPr>
            <a:spLocks noGrp="1"/>
          </p:cNvSpPr>
          <p:nvPr>
            <p:ph type="dt" sz="half" idx="10"/>
          </p:nvPr>
        </p:nvSpPr>
        <p:spPr/>
        <p:txBody>
          <a:bodyPr/>
          <a:lstStyle/>
          <a:p>
            <a:fld id="{6E32B2FD-E7C2-BB4E-8CD5-3A0929CC3D5F}" type="datetimeFigureOut">
              <a:rPr lang="en-US" smtClean="0"/>
              <a:t>10/31/25</a:t>
            </a:fld>
            <a:endParaRPr lang="en-US"/>
          </a:p>
        </p:txBody>
      </p:sp>
      <p:sp>
        <p:nvSpPr>
          <p:cNvPr id="6" name="Footer Placeholder 5">
            <a:extLst>
              <a:ext uri="{FF2B5EF4-FFF2-40B4-BE49-F238E27FC236}">
                <a16:creationId xmlns:a16="http://schemas.microsoft.com/office/drawing/2014/main" id="{DDB5E495-E30C-E502-F544-57A0EC4DEBB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6E5A36E-1F76-5F67-032F-A71E12C389DA}"/>
              </a:ext>
            </a:extLst>
          </p:cNvPr>
          <p:cNvSpPr>
            <a:spLocks noGrp="1"/>
          </p:cNvSpPr>
          <p:nvPr>
            <p:ph type="sldNum" sz="quarter" idx="12"/>
          </p:nvPr>
        </p:nvSpPr>
        <p:spPr/>
        <p:txBody>
          <a:bodyPr/>
          <a:lstStyle/>
          <a:p>
            <a:fld id="{ABECB105-B86C-1648-8D60-9ACD7A01A7ED}" type="slidenum">
              <a:rPr lang="en-US" smtClean="0"/>
              <a:t>‹#›</a:t>
            </a:fld>
            <a:endParaRPr lang="en-US"/>
          </a:p>
        </p:txBody>
      </p:sp>
    </p:spTree>
    <p:extLst>
      <p:ext uri="{BB962C8B-B14F-4D97-AF65-F5344CB8AC3E}">
        <p14:creationId xmlns:p14="http://schemas.microsoft.com/office/powerpoint/2010/main" val="11152168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0E589-06D3-ED45-16A3-206F6B2C9F9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118D91B-D39C-0BB9-4E5D-EF0DE84BB56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22D1E5A-E2DA-4190-95B6-33A6A48809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2A1EE8-EF46-A76C-DEE5-16756F5FDB37}"/>
              </a:ext>
            </a:extLst>
          </p:cNvPr>
          <p:cNvSpPr>
            <a:spLocks noGrp="1"/>
          </p:cNvSpPr>
          <p:nvPr>
            <p:ph type="dt" sz="half" idx="10"/>
          </p:nvPr>
        </p:nvSpPr>
        <p:spPr/>
        <p:txBody>
          <a:bodyPr/>
          <a:lstStyle/>
          <a:p>
            <a:fld id="{6E32B2FD-E7C2-BB4E-8CD5-3A0929CC3D5F}" type="datetimeFigureOut">
              <a:rPr lang="en-US" smtClean="0"/>
              <a:t>10/31/25</a:t>
            </a:fld>
            <a:endParaRPr lang="en-US"/>
          </a:p>
        </p:txBody>
      </p:sp>
      <p:sp>
        <p:nvSpPr>
          <p:cNvPr id="6" name="Footer Placeholder 5">
            <a:extLst>
              <a:ext uri="{FF2B5EF4-FFF2-40B4-BE49-F238E27FC236}">
                <a16:creationId xmlns:a16="http://schemas.microsoft.com/office/drawing/2014/main" id="{BA935046-2E62-4F88-4BB3-E4E5A987E57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348A5F3-2390-8DB7-C735-BA8C4BA62543}"/>
              </a:ext>
            </a:extLst>
          </p:cNvPr>
          <p:cNvSpPr>
            <a:spLocks noGrp="1"/>
          </p:cNvSpPr>
          <p:nvPr>
            <p:ph type="sldNum" sz="quarter" idx="12"/>
          </p:nvPr>
        </p:nvSpPr>
        <p:spPr/>
        <p:txBody>
          <a:bodyPr/>
          <a:lstStyle/>
          <a:p>
            <a:fld id="{ABECB105-B86C-1648-8D60-9ACD7A01A7ED}" type="slidenum">
              <a:rPr lang="en-US" smtClean="0"/>
              <a:t>‹#›</a:t>
            </a:fld>
            <a:endParaRPr lang="en-US"/>
          </a:p>
        </p:txBody>
      </p:sp>
    </p:spTree>
    <p:extLst>
      <p:ext uri="{BB962C8B-B14F-4D97-AF65-F5344CB8AC3E}">
        <p14:creationId xmlns:p14="http://schemas.microsoft.com/office/powerpoint/2010/main" val="2618476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417BE5C-B422-8D48-B1B4-B3985D6280F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9D2B0BC-CB32-CA48-A8D6-3F41651C89E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85B80A-C726-5839-B01B-CB4F2435625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6E32B2FD-E7C2-BB4E-8CD5-3A0929CC3D5F}" type="datetimeFigureOut">
              <a:rPr lang="en-US" smtClean="0"/>
              <a:t>10/31/25</a:t>
            </a:fld>
            <a:endParaRPr lang="en-US"/>
          </a:p>
        </p:txBody>
      </p:sp>
      <p:sp>
        <p:nvSpPr>
          <p:cNvPr id="5" name="Footer Placeholder 4">
            <a:extLst>
              <a:ext uri="{FF2B5EF4-FFF2-40B4-BE49-F238E27FC236}">
                <a16:creationId xmlns:a16="http://schemas.microsoft.com/office/drawing/2014/main" id="{AE95527A-1614-14E9-11D1-48E897BF4C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CFE79C63-3ED7-5B9B-16FB-73BC9598753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ABECB105-B86C-1648-8D60-9ACD7A01A7ED}" type="slidenum">
              <a:rPr lang="en-US" smtClean="0"/>
              <a:t>‹#›</a:t>
            </a:fld>
            <a:endParaRPr lang="en-US"/>
          </a:p>
        </p:txBody>
      </p:sp>
    </p:spTree>
    <p:extLst>
      <p:ext uri="{BB962C8B-B14F-4D97-AF65-F5344CB8AC3E}">
        <p14:creationId xmlns:p14="http://schemas.microsoft.com/office/powerpoint/2010/main" val="24053208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4EF0633-4E9F-3F50-A178-7A7CC01BFBB8}"/>
              </a:ext>
            </a:extLst>
          </p:cNvPr>
          <p:cNvPicPr>
            <a:picLocks noChangeAspect="1"/>
          </p:cNvPicPr>
          <p:nvPr/>
        </p:nvPicPr>
        <p:blipFill>
          <a:blip r:embed="rId2"/>
          <a:stretch>
            <a:fillRect/>
          </a:stretch>
        </p:blipFill>
        <p:spPr>
          <a:xfrm>
            <a:off x="3536950" y="969878"/>
            <a:ext cx="4514850" cy="4726071"/>
          </a:xfrm>
          <a:prstGeom prst="rect">
            <a:avLst/>
          </a:prstGeom>
        </p:spPr>
      </p:pic>
      <p:sp>
        <p:nvSpPr>
          <p:cNvPr id="3" name="Rectangle 2">
            <a:extLst>
              <a:ext uri="{FF2B5EF4-FFF2-40B4-BE49-F238E27FC236}">
                <a16:creationId xmlns:a16="http://schemas.microsoft.com/office/drawing/2014/main" id="{A81F20AD-2360-D971-FB88-B3E54533EBF2}"/>
              </a:ext>
            </a:extLst>
          </p:cNvPr>
          <p:cNvSpPr/>
          <p:nvPr/>
        </p:nvSpPr>
        <p:spPr>
          <a:xfrm>
            <a:off x="575426" y="736600"/>
            <a:ext cx="11045074" cy="5372100"/>
          </a:xfrm>
          <a:prstGeom prst="rect">
            <a:avLst/>
          </a:prstGeom>
          <a:noFill/>
          <a:ln w="9525">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Avenir Book" panose="02000503020000020003" pitchFamily="2" charset="0"/>
            </a:endParaRPr>
          </a:p>
        </p:txBody>
      </p:sp>
      <p:sp>
        <p:nvSpPr>
          <p:cNvPr id="4" name="Rectangle 3">
            <a:extLst>
              <a:ext uri="{FF2B5EF4-FFF2-40B4-BE49-F238E27FC236}">
                <a16:creationId xmlns:a16="http://schemas.microsoft.com/office/drawing/2014/main" id="{396E23AC-4A57-3756-074F-9A0E9C28857B}"/>
              </a:ext>
            </a:extLst>
          </p:cNvPr>
          <p:cNvSpPr/>
          <p:nvPr/>
        </p:nvSpPr>
        <p:spPr>
          <a:xfrm>
            <a:off x="584200" y="5480049"/>
            <a:ext cx="9347200" cy="624078"/>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b"/>
          <a:lstStyle/>
          <a:p>
            <a:r>
              <a:rPr lang="en-US" sz="1000" dirty="0">
                <a:solidFill>
                  <a:schemeClr val="tx1"/>
                </a:solidFill>
                <a:latin typeface="Avenir Book" panose="02000503020000020003" pitchFamily="2" charset="0"/>
              </a:rPr>
              <a:t>Source: “Quantum Threat Timeline Report 2024 Executive Summary”, Global </a:t>
            </a:r>
            <a:r>
              <a:rPr lang="en-US" sz="1000">
                <a:solidFill>
                  <a:schemeClr val="tx1"/>
                </a:solidFill>
                <a:latin typeface="Avenir Book" panose="02000503020000020003" pitchFamily="2" charset="0"/>
              </a:rPr>
              <a:t>Risk Institute</a:t>
            </a:r>
            <a:endParaRPr lang="en-US" sz="1000" dirty="0">
              <a:solidFill>
                <a:schemeClr val="tx1"/>
              </a:solidFill>
              <a:latin typeface="Avenir Book" panose="02000503020000020003" pitchFamily="2" charset="0"/>
            </a:endParaRPr>
          </a:p>
        </p:txBody>
      </p:sp>
    </p:spTree>
    <p:extLst>
      <p:ext uri="{BB962C8B-B14F-4D97-AF65-F5344CB8AC3E}">
        <p14:creationId xmlns:p14="http://schemas.microsoft.com/office/powerpoint/2010/main" val="14395715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3116D5A4-77C1-CADF-0372-1CE15D96B3F7}"/>
              </a:ext>
            </a:extLst>
          </p:cNvPr>
          <p:cNvGrpSpPr/>
          <p:nvPr/>
        </p:nvGrpSpPr>
        <p:grpSpPr>
          <a:xfrm>
            <a:off x="9649561" y="1434512"/>
            <a:ext cx="600778" cy="3537023"/>
            <a:chOff x="3608757" y="1282112"/>
            <a:chExt cx="600778" cy="3537023"/>
          </a:xfrm>
        </p:grpSpPr>
        <p:sp>
          <p:nvSpPr>
            <p:cNvPr id="2" name="Rectangle 1">
              <a:extLst>
                <a:ext uri="{FF2B5EF4-FFF2-40B4-BE49-F238E27FC236}">
                  <a16:creationId xmlns:a16="http://schemas.microsoft.com/office/drawing/2014/main" id="{8D9F02F5-5029-4E5E-E371-20BF19D8B497}"/>
                </a:ext>
              </a:extLst>
            </p:cNvPr>
            <p:cNvSpPr/>
            <p:nvPr/>
          </p:nvSpPr>
          <p:spPr>
            <a:xfrm>
              <a:off x="3608757" y="1282112"/>
              <a:ext cx="600778" cy="600778"/>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venir Book" panose="02000503020000020003" pitchFamily="2" charset="0"/>
                </a:rPr>
                <a:t>Conny</a:t>
              </a:r>
            </a:p>
          </p:txBody>
        </p:sp>
        <p:cxnSp>
          <p:nvCxnSpPr>
            <p:cNvPr id="3" name="Straight Connector 2">
              <a:extLst>
                <a:ext uri="{FF2B5EF4-FFF2-40B4-BE49-F238E27FC236}">
                  <a16:creationId xmlns:a16="http://schemas.microsoft.com/office/drawing/2014/main" id="{387D53CB-DA6A-2BCF-9E1C-B6547719F656}"/>
                </a:ext>
              </a:extLst>
            </p:cNvPr>
            <p:cNvCxnSpPr>
              <a:cxnSpLocks/>
              <a:stCxn id="2" idx="2"/>
            </p:cNvCxnSpPr>
            <p:nvPr/>
          </p:nvCxnSpPr>
          <p:spPr>
            <a:xfrm>
              <a:off x="3909146" y="1882890"/>
              <a:ext cx="0" cy="2936245"/>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4" name="Group 13">
            <a:extLst>
              <a:ext uri="{FF2B5EF4-FFF2-40B4-BE49-F238E27FC236}">
                <a16:creationId xmlns:a16="http://schemas.microsoft.com/office/drawing/2014/main" id="{F9060226-1E25-9836-5D17-38D67E230D2F}"/>
              </a:ext>
            </a:extLst>
          </p:cNvPr>
          <p:cNvGrpSpPr/>
          <p:nvPr/>
        </p:nvGrpSpPr>
        <p:grpSpPr>
          <a:xfrm>
            <a:off x="1845411" y="1434512"/>
            <a:ext cx="600778" cy="3537023"/>
            <a:chOff x="3608757" y="1282112"/>
            <a:chExt cx="600778" cy="3537023"/>
          </a:xfrm>
        </p:grpSpPr>
        <p:sp>
          <p:nvSpPr>
            <p:cNvPr id="15" name="Rectangle 14">
              <a:extLst>
                <a:ext uri="{FF2B5EF4-FFF2-40B4-BE49-F238E27FC236}">
                  <a16:creationId xmlns:a16="http://schemas.microsoft.com/office/drawing/2014/main" id="{62A114E7-049C-D8D1-35C7-FAB12170CC9B}"/>
                </a:ext>
              </a:extLst>
            </p:cNvPr>
            <p:cNvSpPr/>
            <p:nvPr/>
          </p:nvSpPr>
          <p:spPr>
            <a:xfrm>
              <a:off x="3608757" y="1282112"/>
              <a:ext cx="600778" cy="600778"/>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venir Book" panose="02000503020000020003" pitchFamily="2" charset="0"/>
                </a:rPr>
                <a:t>Carol</a:t>
              </a:r>
            </a:p>
          </p:txBody>
        </p:sp>
        <p:cxnSp>
          <p:nvCxnSpPr>
            <p:cNvPr id="16" name="Straight Connector 15">
              <a:extLst>
                <a:ext uri="{FF2B5EF4-FFF2-40B4-BE49-F238E27FC236}">
                  <a16:creationId xmlns:a16="http://schemas.microsoft.com/office/drawing/2014/main" id="{DFB3D1A6-1E80-7B8A-BB8B-17052F348BE5}"/>
                </a:ext>
              </a:extLst>
            </p:cNvPr>
            <p:cNvCxnSpPr>
              <a:cxnSpLocks/>
              <a:stCxn id="15" idx="2"/>
            </p:cNvCxnSpPr>
            <p:nvPr/>
          </p:nvCxnSpPr>
          <p:spPr>
            <a:xfrm>
              <a:off x="3909146" y="1882890"/>
              <a:ext cx="0" cy="2936245"/>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20" name="Group 19">
            <a:extLst>
              <a:ext uri="{FF2B5EF4-FFF2-40B4-BE49-F238E27FC236}">
                <a16:creationId xmlns:a16="http://schemas.microsoft.com/office/drawing/2014/main" id="{788DBFFC-48F1-8A7F-B13D-BE181395E5A3}"/>
              </a:ext>
            </a:extLst>
          </p:cNvPr>
          <p:cNvGrpSpPr/>
          <p:nvPr/>
        </p:nvGrpSpPr>
        <p:grpSpPr>
          <a:xfrm>
            <a:off x="5041237" y="1434512"/>
            <a:ext cx="600777" cy="3537023"/>
            <a:chOff x="4840314" y="1500414"/>
            <a:chExt cx="600777" cy="3537023"/>
          </a:xfrm>
        </p:grpSpPr>
        <p:sp>
          <p:nvSpPr>
            <p:cNvPr id="17" name="Oval 16">
              <a:extLst>
                <a:ext uri="{FF2B5EF4-FFF2-40B4-BE49-F238E27FC236}">
                  <a16:creationId xmlns:a16="http://schemas.microsoft.com/office/drawing/2014/main" id="{590E73C1-CE61-2736-50F1-35BD38C83939}"/>
                </a:ext>
              </a:extLst>
            </p:cNvPr>
            <p:cNvSpPr/>
            <p:nvPr/>
          </p:nvSpPr>
          <p:spPr>
            <a:xfrm>
              <a:off x="4840314" y="1500414"/>
              <a:ext cx="600777" cy="600778"/>
            </a:xfrm>
            <a:prstGeom prst="ellipse">
              <a:avLst/>
            </a:prstGeom>
            <a:solidFill>
              <a:schemeClr val="tx2">
                <a:lumMod val="10000"/>
                <a:lumOff val="90000"/>
              </a:schemeClr>
            </a:solidFill>
            <a:ln w="6350"/>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1000" dirty="0">
                  <a:solidFill>
                    <a:schemeClr val="tx1"/>
                  </a:solidFill>
                  <a:latin typeface="AVENIR LIGHT OBLIQUE" panose="020B0402020203090204" pitchFamily="34" charset="77"/>
                </a:rPr>
                <a:t>Hank</a:t>
              </a:r>
            </a:p>
          </p:txBody>
        </p:sp>
        <p:cxnSp>
          <p:nvCxnSpPr>
            <p:cNvPr id="18" name="Straight Connector 17">
              <a:extLst>
                <a:ext uri="{FF2B5EF4-FFF2-40B4-BE49-F238E27FC236}">
                  <a16:creationId xmlns:a16="http://schemas.microsoft.com/office/drawing/2014/main" id="{E2008D6F-05C4-984B-F63F-F69B4E6F3EC0}"/>
                </a:ext>
              </a:extLst>
            </p:cNvPr>
            <p:cNvCxnSpPr>
              <a:cxnSpLocks/>
              <a:stCxn id="17" idx="4"/>
            </p:cNvCxnSpPr>
            <p:nvPr/>
          </p:nvCxnSpPr>
          <p:spPr>
            <a:xfrm>
              <a:off x="5140703" y="2101192"/>
              <a:ext cx="4410" cy="2936245"/>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21" name="Group 20">
            <a:extLst>
              <a:ext uri="{FF2B5EF4-FFF2-40B4-BE49-F238E27FC236}">
                <a16:creationId xmlns:a16="http://schemas.microsoft.com/office/drawing/2014/main" id="{17BD5C65-21CD-0985-5807-1FF66B77FB6C}"/>
              </a:ext>
            </a:extLst>
          </p:cNvPr>
          <p:cNvGrpSpPr/>
          <p:nvPr/>
        </p:nvGrpSpPr>
        <p:grpSpPr>
          <a:xfrm>
            <a:off x="6452685" y="1434512"/>
            <a:ext cx="600777" cy="3537023"/>
            <a:chOff x="4840314" y="1500414"/>
            <a:chExt cx="600777" cy="3537023"/>
          </a:xfrm>
        </p:grpSpPr>
        <p:sp>
          <p:nvSpPr>
            <p:cNvPr id="22" name="Oval 21">
              <a:extLst>
                <a:ext uri="{FF2B5EF4-FFF2-40B4-BE49-F238E27FC236}">
                  <a16:creationId xmlns:a16="http://schemas.microsoft.com/office/drawing/2014/main" id="{01D47920-01FC-30AB-478E-AF8493776FDC}"/>
                </a:ext>
              </a:extLst>
            </p:cNvPr>
            <p:cNvSpPr/>
            <p:nvPr/>
          </p:nvSpPr>
          <p:spPr>
            <a:xfrm>
              <a:off x="4840314" y="1500414"/>
              <a:ext cx="600777" cy="600778"/>
            </a:xfrm>
            <a:prstGeom prst="ellipse">
              <a:avLst/>
            </a:prstGeom>
            <a:solidFill>
              <a:schemeClr val="tx2">
                <a:lumMod val="10000"/>
                <a:lumOff val="90000"/>
              </a:schemeClr>
            </a:solidFill>
            <a:ln w="6350"/>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1000" dirty="0">
                  <a:solidFill>
                    <a:schemeClr val="tx1"/>
                  </a:solidFill>
                  <a:latin typeface="AVENIR LIGHT OBLIQUE" panose="020B0402020203090204" pitchFamily="34" charset="77"/>
                </a:rPr>
                <a:t>Hugo</a:t>
              </a:r>
            </a:p>
          </p:txBody>
        </p:sp>
        <p:cxnSp>
          <p:nvCxnSpPr>
            <p:cNvPr id="23" name="Straight Connector 22">
              <a:extLst>
                <a:ext uri="{FF2B5EF4-FFF2-40B4-BE49-F238E27FC236}">
                  <a16:creationId xmlns:a16="http://schemas.microsoft.com/office/drawing/2014/main" id="{95C70D6F-C628-A58E-3202-1C5B56088961}"/>
                </a:ext>
              </a:extLst>
            </p:cNvPr>
            <p:cNvCxnSpPr>
              <a:cxnSpLocks/>
              <a:stCxn id="22" idx="4"/>
            </p:cNvCxnSpPr>
            <p:nvPr/>
          </p:nvCxnSpPr>
          <p:spPr>
            <a:xfrm>
              <a:off x="5140703" y="2101192"/>
              <a:ext cx="4410" cy="2936245"/>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4" name="Rectangle 23">
            <a:extLst>
              <a:ext uri="{FF2B5EF4-FFF2-40B4-BE49-F238E27FC236}">
                <a16:creationId xmlns:a16="http://schemas.microsoft.com/office/drawing/2014/main" id="{0F6B5FC9-1875-13A1-9A55-B850810A7F34}"/>
              </a:ext>
            </a:extLst>
          </p:cNvPr>
          <p:cNvSpPr/>
          <p:nvPr/>
        </p:nvSpPr>
        <p:spPr>
          <a:xfrm>
            <a:off x="575426" y="1027238"/>
            <a:ext cx="11045074" cy="4396250"/>
          </a:xfrm>
          <a:prstGeom prst="rect">
            <a:avLst/>
          </a:prstGeom>
          <a:noFill/>
          <a:ln w="9525">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Avenir Book" panose="02000503020000020003" pitchFamily="2" charset="0"/>
            </a:endParaRPr>
          </a:p>
        </p:txBody>
      </p:sp>
      <p:sp>
        <p:nvSpPr>
          <p:cNvPr id="25" name="Rectangle 24">
            <a:extLst>
              <a:ext uri="{FF2B5EF4-FFF2-40B4-BE49-F238E27FC236}">
                <a16:creationId xmlns:a16="http://schemas.microsoft.com/office/drawing/2014/main" id="{6CD4514A-45F2-9200-D9C4-371DE023D7F8}"/>
              </a:ext>
            </a:extLst>
          </p:cNvPr>
          <p:cNvSpPr/>
          <p:nvPr/>
        </p:nvSpPr>
        <p:spPr>
          <a:xfrm>
            <a:off x="5462324" y="1301780"/>
            <a:ext cx="1203948" cy="600778"/>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tx1"/>
                </a:solidFill>
                <a:latin typeface="Avenir Book" panose="02000503020000020003" pitchFamily="2" charset="0"/>
              </a:rPr>
              <a:t>...</a:t>
            </a:r>
          </a:p>
        </p:txBody>
      </p:sp>
      <p:grpSp>
        <p:nvGrpSpPr>
          <p:cNvPr id="35" name="Group 34">
            <a:extLst>
              <a:ext uri="{FF2B5EF4-FFF2-40B4-BE49-F238E27FC236}">
                <a16:creationId xmlns:a16="http://schemas.microsoft.com/office/drawing/2014/main" id="{F945E0F3-5B89-C3E6-C48C-891A71320874}"/>
              </a:ext>
            </a:extLst>
          </p:cNvPr>
          <p:cNvGrpSpPr/>
          <p:nvPr/>
        </p:nvGrpSpPr>
        <p:grpSpPr>
          <a:xfrm>
            <a:off x="2145799" y="2077799"/>
            <a:ext cx="3195826" cy="612038"/>
            <a:chOff x="2145799" y="2684192"/>
            <a:chExt cx="3195826" cy="612038"/>
          </a:xfrm>
        </p:grpSpPr>
        <p:grpSp>
          <p:nvGrpSpPr>
            <p:cNvPr id="31" name="Group 30">
              <a:extLst>
                <a:ext uri="{FF2B5EF4-FFF2-40B4-BE49-F238E27FC236}">
                  <a16:creationId xmlns:a16="http://schemas.microsoft.com/office/drawing/2014/main" id="{C7252AA2-859F-3FA4-8A67-65BCCAB56F56}"/>
                </a:ext>
              </a:extLst>
            </p:cNvPr>
            <p:cNvGrpSpPr/>
            <p:nvPr/>
          </p:nvGrpSpPr>
          <p:grpSpPr>
            <a:xfrm>
              <a:off x="2145799" y="2684192"/>
              <a:ext cx="3195826" cy="298861"/>
              <a:chOff x="2145799" y="2684192"/>
              <a:chExt cx="3195826" cy="298861"/>
            </a:xfrm>
          </p:grpSpPr>
          <p:cxnSp>
            <p:nvCxnSpPr>
              <p:cNvPr id="27" name="Straight Connector 26">
                <a:extLst>
                  <a:ext uri="{FF2B5EF4-FFF2-40B4-BE49-F238E27FC236}">
                    <a16:creationId xmlns:a16="http://schemas.microsoft.com/office/drawing/2014/main" id="{E7E85747-01A3-5EC6-D841-BF173DAB9362}"/>
                  </a:ext>
                </a:extLst>
              </p:cNvPr>
              <p:cNvCxnSpPr>
                <a:cxnSpLocks/>
              </p:cNvCxnSpPr>
              <p:nvPr/>
            </p:nvCxnSpPr>
            <p:spPr>
              <a:xfrm flipH="1">
                <a:off x="2145799" y="2934929"/>
                <a:ext cx="3195826" cy="0"/>
              </a:xfrm>
              <a:prstGeom prst="line">
                <a:avLst/>
              </a:prstGeom>
              <a:ln w="9525">
                <a:solidFill>
                  <a:srgbClr val="FF0000"/>
                </a:solidFill>
                <a:headEnd type="triangle"/>
              </a:ln>
            </p:spPr>
            <p:style>
              <a:lnRef idx="2">
                <a:schemeClr val="accent1"/>
              </a:lnRef>
              <a:fillRef idx="0">
                <a:schemeClr val="accent1"/>
              </a:fillRef>
              <a:effectRef idx="1">
                <a:schemeClr val="accent1"/>
              </a:effectRef>
              <a:fontRef idx="minor">
                <a:schemeClr val="tx1"/>
              </a:fontRef>
            </p:style>
          </p:cxnSp>
          <p:sp>
            <p:nvSpPr>
              <p:cNvPr id="30" name="Rectangle 29">
                <a:extLst>
                  <a:ext uri="{FF2B5EF4-FFF2-40B4-BE49-F238E27FC236}">
                    <a16:creationId xmlns:a16="http://schemas.microsoft.com/office/drawing/2014/main" id="{8F5122EC-8E1F-DE8B-5685-836CD4D299F6}"/>
                  </a:ext>
                </a:extLst>
              </p:cNvPr>
              <p:cNvSpPr/>
              <p:nvPr/>
            </p:nvSpPr>
            <p:spPr>
              <a:xfrm>
                <a:off x="2145799" y="2684192"/>
                <a:ext cx="2784678" cy="298861"/>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rgbClr val="FF0000"/>
                    </a:solidFill>
                    <a:latin typeface="Avenir Book" panose="02000503020000020003" pitchFamily="2" charset="0"/>
                  </a:rPr>
                  <a:t>PUT registration</a:t>
                </a:r>
              </a:p>
            </p:txBody>
          </p:sp>
        </p:grpSp>
        <p:grpSp>
          <p:nvGrpSpPr>
            <p:cNvPr id="32" name="Group 31">
              <a:extLst>
                <a:ext uri="{FF2B5EF4-FFF2-40B4-BE49-F238E27FC236}">
                  <a16:creationId xmlns:a16="http://schemas.microsoft.com/office/drawing/2014/main" id="{BBA2A2DD-8DF3-80E0-FF55-77291C7B0B60}"/>
                </a:ext>
              </a:extLst>
            </p:cNvPr>
            <p:cNvGrpSpPr/>
            <p:nvPr/>
          </p:nvGrpSpPr>
          <p:grpSpPr>
            <a:xfrm>
              <a:off x="2145799" y="2997369"/>
              <a:ext cx="3195826" cy="298861"/>
              <a:chOff x="2145799" y="2684192"/>
              <a:chExt cx="3195826" cy="298861"/>
            </a:xfrm>
          </p:grpSpPr>
          <p:cxnSp>
            <p:nvCxnSpPr>
              <p:cNvPr id="33" name="Straight Connector 32">
                <a:extLst>
                  <a:ext uri="{FF2B5EF4-FFF2-40B4-BE49-F238E27FC236}">
                    <a16:creationId xmlns:a16="http://schemas.microsoft.com/office/drawing/2014/main" id="{65CA86CA-BDC4-A983-82B9-B8D39E73DCCD}"/>
                  </a:ext>
                </a:extLst>
              </p:cNvPr>
              <p:cNvCxnSpPr>
                <a:cxnSpLocks/>
              </p:cNvCxnSpPr>
              <p:nvPr/>
            </p:nvCxnSpPr>
            <p:spPr>
              <a:xfrm flipH="1">
                <a:off x="2145799" y="2934929"/>
                <a:ext cx="3195826" cy="0"/>
              </a:xfrm>
              <a:prstGeom prst="line">
                <a:avLst/>
              </a:prstGeom>
              <a:ln w="9525">
                <a:solidFill>
                  <a:srgbClr val="FF0000"/>
                </a:solidFill>
                <a:headEnd type="triangle"/>
              </a:ln>
            </p:spPr>
            <p:style>
              <a:lnRef idx="2">
                <a:schemeClr val="accent1"/>
              </a:lnRef>
              <a:fillRef idx="0">
                <a:schemeClr val="accent1"/>
              </a:fillRef>
              <a:effectRef idx="1">
                <a:schemeClr val="accent1"/>
              </a:effectRef>
              <a:fontRef idx="minor">
                <a:schemeClr val="tx1"/>
              </a:fontRef>
            </p:style>
          </p:cxnSp>
          <p:sp>
            <p:nvSpPr>
              <p:cNvPr id="34" name="Rectangle 33">
                <a:extLst>
                  <a:ext uri="{FF2B5EF4-FFF2-40B4-BE49-F238E27FC236}">
                    <a16:creationId xmlns:a16="http://schemas.microsoft.com/office/drawing/2014/main" id="{E4485CA7-40CF-0BC4-B8F1-912E0746168B}"/>
                  </a:ext>
                </a:extLst>
              </p:cNvPr>
              <p:cNvSpPr/>
              <p:nvPr/>
            </p:nvSpPr>
            <p:spPr>
              <a:xfrm>
                <a:off x="2145799" y="2684192"/>
                <a:ext cx="2784678" cy="298861"/>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rgbClr val="FF0000"/>
                    </a:solidFill>
                    <a:latin typeface="Avenir Book" panose="02000503020000020003" pitchFamily="2" charset="0"/>
                  </a:rPr>
                  <a:t>GET </a:t>
                </a:r>
                <a:r>
                  <a:rPr lang="en-US" sz="1000" dirty="0" err="1">
                    <a:solidFill>
                      <a:srgbClr val="FF0000"/>
                    </a:solidFill>
                    <a:latin typeface="Avenir Book" panose="02000503020000020003" pitchFamily="2" charset="0"/>
                  </a:rPr>
                  <a:t>psrd</a:t>
                </a:r>
                <a:endParaRPr lang="en-US" sz="1000" dirty="0">
                  <a:solidFill>
                    <a:srgbClr val="FF0000"/>
                  </a:solidFill>
                  <a:latin typeface="Avenir Book" panose="02000503020000020003" pitchFamily="2" charset="0"/>
                </a:endParaRPr>
              </a:p>
            </p:txBody>
          </p:sp>
        </p:grpSp>
      </p:grpSp>
      <p:grpSp>
        <p:nvGrpSpPr>
          <p:cNvPr id="36" name="Group 35">
            <a:extLst>
              <a:ext uri="{FF2B5EF4-FFF2-40B4-BE49-F238E27FC236}">
                <a16:creationId xmlns:a16="http://schemas.microsoft.com/office/drawing/2014/main" id="{0DDCE860-A8CB-3B9A-A77F-A74DAB0D0295}"/>
              </a:ext>
            </a:extLst>
          </p:cNvPr>
          <p:cNvGrpSpPr/>
          <p:nvPr/>
        </p:nvGrpSpPr>
        <p:grpSpPr>
          <a:xfrm>
            <a:off x="2145799" y="2794782"/>
            <a:ext cx="4607274" cy="612038"/>
            <a:chOff x="2145799" y="2684192"/>
            <a:chExt cx="4607274" cy="612038"/>
          </a:xfrm>
        </p:grpSpPr>
        <p:grpSp>
          <p:nvGrpSpPr>
            <p:cNvPr id="37" name="Group 36">
              <a:extLst>
                <a:ext uri="{FF2B5EF4-FFF2-40B4-BE49-F238E27FC236}">
                  <a16:creationId xmlns:a16="http://schemas.microsoft.com/office/drawing/2014/main" id="{89B52564-CB00-C57B-FA65-FB393B5C5E57}"/>
                </a:ext>
              </a:extLst>
            </p:cNvPr>
            <p:cNvGrpSpPr/>
            <p:nvPr/>
          </p:nvGrpSpPr>
          <p:grpSpPr>
            <a:xfrm>
              <a:off x="2145799" y="2684192"/>
              <a:ext cx="4607274" cy="298861"/>
              <a:chOff x="2145799" y="2684192"/>
              <a:chExt cx="4607274" cy="298861"/>
            </a:xfrm>
          </p:grpSpPr>
          <p:cxnSp>
            <p:nvCxnSpPr>
              <p:cNvPr id="41" name="Straight Connector 40">
                <a:extLst>
                  <a:ext uri="{FF2B5EF4-FFF2-40B4-BE49-F238E27FC236}">
                    <a16:creationId xmlns:a16="http://schemas.microsoft.com/office/drawing/2014/main" id="{3ACBE410-1217-C1F0-0962-DA9E39547C2A}"/>
                  </a:ext>
                </a:extLst>
              </p:cNvPr>
              <p:cNvCxnSpPr>
                <a:cxnSpLocks/>
              </p:cNvCxnSpPr>
              <p:nvPr/>
            </p:nvCxnSpPr>
            <p:spPr>
              <a:xfrm flipH="1">
                <a:off x="2145799" y="2934929"/>
                <a:ext cx="4607274" cy="0"/>
              </a:xfrm>
              <a:prstGeom prst="line">
                <a:avLst/>
              </a:prstGeom>
              <a:ln w="9525">
                <a:solidFill>
                  <a:srgbClr val="FF0000"/>
                </a:solidFill>
                <a:headEnd type="triangle"/>
              </a:ln>
            </p:spPr>
            <p:style>
              <a:lnRef idx="2">
                <a:schemeClr val="accent1"/>
              </a:lnRef>
              <a:fillRef idx="0">
                <a:schemeClr val="accent1"/>
              </a:fillRef>
              <a:effectRef idx="1">
                <a:schemeClr val="accent1"/>
              </a:effectRef>
              <a:fontRef idx="minor">
                <a:schemeClr val="tx1"/>
              </a:fontRef>
            </p:style>
          </p:cxnSp>
          <p:sp>
            <p:nvSpPr>
              <p:cNvPr id="42" name="Rectangle 41">
                <a:extLst>
                  <a:ext uri="{FF2B5EF4-FFF2-40B4-BE49-F238E27FC236}">
                    <a16:creationId xmlns:a16="http://schemas.microsoft.com/office/drawing/2014/main" id="{E1884416-8714-C367-508F-11ECFA456D2B}"/>
                  </a:ext>
                </a:extLst>
              </p:cNvPr>
              <p:cNvSpPr/>
              <p:nvPr/>
            </p:nvSpPr>
            <p:spPr>
              <a:xfrm>
                <a:off x="2145799" y="2684192"/>
                <a:ext cx="2784678" cy="298861"/>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a:solidFill>
                      <a:srgbClr val="FF0000"/>
                    </a:solidFill>
                    <a:latin typeface="Avenir Book" panose="02000503020000020003" pitchFamily="2" charset="0"/>
                  </a:rPr>
                  <a:t>PUT registration</a:t>
                </a:r>
                <a:endParaRPr lang="en-US" sz="1000" dirty="0">
                  <a:solidFill>
                    <a:srgbClr val="FF0000"/>
                  </a:solidFill>
                  <a:latin typeface="Avenir Book" panose="02000503020000020003" pitchFamily="2" charset="0"/>
                </a:endParaRPr>
              </a:p>
            </p:txBody>
          </p:sp>
        </p:grpSp>
        <p:grpSp>
          <p:nvGrpSpPr>
            <p:cNvPr id="38" name="Group 37">
              <a:extLst>
                <a:ext uri="{FF2B5EF4-FFF2-40B4-BE49-F238E27FC236}">
                  <a16:creationId xmlns:a16="http://schemas.microsoft.com/office/drawing/2014/main" id="{4D63BEAA-B914-5169-CBF2-E839586B288F}"/>
                </a:ext>
              </a:extLst>
            </p:cNvPr>
            <p:cNvGrpSpPr/>
            <p:nvPr/>
          </p:nvGrpSpPr>
          <p:grpSpPr>
            <a:xfrm>
              <a:off x="2145799" y="2997369"/>
              <a:ext cx="4607274" cy="298861"/>
              <a:chOff x="2145799" y="2684192"/>
              <a:chExt cx="4607274" cy="298861"/>
            </a:xfrm>
          </p:grpSpPr>
          <p:cxnSp>
            <p:nvCxnSpPr>
              <p:cNvPr id="39" name="Straight Connector 38">
                <a:extLst>
                  <a:ext uri="{FF2B5EF4-FFF2-40B4-BE49-F238E27FC236}">
                    <a16:creationId xmlns:a16="http://schemas.microsoft.com/office/drawing/2014/main" id="{CDBA45C2-048D-7835-06A7-C403393483B0}"/>
                  </a:ext>
                </a:extLst>
              </p:cNvPr>
              <p:cNvCxnSpPr>
                <a:cxnSpLocks/>
              </p:cNvCxnSpPr>
              <p:nvPr/>
            </p:nvCxnSpPr>
            <p:spPr>
              <a:xfrm flipH="1">
                <a:off x="2145799" y="2934929"/>
                <a:ext cx="4607274" cy="0"/>
              </a:xfrm>
              <a:prstGeom prst="line">
                <a:avLst/>
              </a:prstGeom>
              <a:ln w="9525">
                <a:solidFill>
                  <a:srgbClr val="FF0000"/>
                </a:solidFill>
                <a:headEnd type="triangle"/>
              </a:ln>
            </p:spPr>
            <p:style>
              <a:lnRef idx="2">
                <a:schemeClr val="accent1"/>
              </a:lnRef>
              <a:fillRef idx="0">
                <a:schemeClr val="accent1"/>
              </a:fillRef>
              <a:effectRef idx="1">
                <a:schemeClr val="accent1"/>
              </a:effectRef>
              <a:fontRef idx="minor">
                <a:schemeClr val="tx1"/>
              </a:fontRef>
            </p:style>
          </p:cxnSp>
          <p:sp>
            <p:nvSpPr>
              <p:cNvPr id="40" name="Rectangle 39">
                <a:extLst>
                  <a:ext uri="{FF2B5EF4-FFF2-40B4-BE49-F238E27FC236}">
                    <a16:creationId xmlns:a16="http://schemas.microsoft.com/office/drawing/2014/main" id="{723966DC-C1A4-88DF-7B9B-601C78B06C0F}"/>
                  </a:ext>
                </a:extLst>
              </p:cNvPr>
              <p:cNvSpPr/>
              <p:nvPr/>
            </p:nvSpPr>
            <p:spPr>
              <a:xfrm>
                <a:off x="2145799" y="2684192"/>
                <a:ext cx="2784678" cy="298861"/>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rgbClr val="FF0000"/>
                    </a:solidFill>
                    <a:latin typeface="Avenir Book" panose="02000503020000020003" pitchFamily="2" charset="0"/>
                  </a:rPr>
                  <a:t>GET </a:t>
                </a:r>
                <a:r>
                  <a:rPr lang="en-US" sz="1000" dirty="0" err="1">
                    <a:solidFill>
                      <a:srgbClr val="FF0000"/>
                    </a:solidFill>
                    <a:latin typeface="Avenir Book" panose="02000503020000020003" pitchFamily="2" charset="0"/>
                  </a:rPr>
                  <a:t>psrd</a:t>
                </a:r>
                <a:endParaRPr lang="en-US" sz="1000" dirty="0">
                  <a:solidFill>
                    <a:srgbClr val="FF0000"/>
                  </a:solidFill>
                  <a:latin typeface="Avenir Book" panose="02000503020000020003" pitchFamily="2" charset="0"/>
                </a:endParaRPr>
              </a:p>
            </p:txBody>
          </p:sp>
        </p:grpSp>
      </p:grpSp>
      <p:grpSp>
        <p:nvGrpSpPr>
          <p:cNvPr id="45" name="Group 44">
            <a:extLst>
              <a:ext uri="{FF2B5EF4-FFF2-40B4-BE49-F238E27FC236}">
                <a16:creationId xmlns:a16="http://schemas.microsoft.com/office/drawing/2014/main" id="{CF4C12BA-A173-B622-AB35-8A4667510D1A}"/>
              </a:ext>
            </a:extLst>
          </p:cNvPr>
          <p:cNvGrpSpPr/>
          <p:nvPr/>
        </p:nvGrpSpPr>
        <p:grpSpPr>
          <a:xfrm flipH="1">
            <a:off x="6753073" y="3526779"/>
            <a:ext cx="3195826" cy="612038"/>
            <a:chOff x="2145799" y="2684192"/>
            <a:chExt cx="3195826" cy="612038"/>
          </a:xfrm>
        </p:grpSpPr>
        <p:grpSp>
          <p:nvGrpSpPr>
            <p:cNvPr id="46" name="Group 45">
              <a:extLst>
                <a:ext uri="{FF2B5EF4-FFF2-40B4-BE49-F238E27FC236}">
                  <a16:creationId xmlns:a16="http://schemas.microsoft.com/office/drawing/2014/main" id="{45E8EA47-294A-E762-99AC-26233B315772}"/>
                </a:ext>
              </a:extLst>
            </p:cNvPr>
            <p:cNvGrpSpPr/>
            <p:nvPr/>
          </p:nvGrpSpPr>
          <p:grpSpPr>
            <a:xfrm>
              <a:off x="2145799" y="2684192"/>
              <a:ext cx="3195826" cy="298861"/>
              <a:chOff x="2145799" y="2684192"/>
              <a:chExt cx="3195826" cy="298861"/>
            </a:xfrm>
          </p:grpSpPr>
          <p:cxnSp>
            <p:nvCxnSpPr>
              <p:cNvPr id="50" name="Straight Connector 49">
                <a:extLst>
                  <a:ext uri="{FF2B5EF4-FFF2-40B4-BE49-F238E27FC236}">
                    <a16:creationId xmlns:a16="http://schemas.microsoft.com/office/drawing/2014/main" id="{C3B6AFCA-5CE0-C31C-CF5C-925A5B71FF90}"/>
                  </a:ext>
                </a:extLst>
              </p:cNvPr>
              <p:cNvCxnSpPr>
                <a:cxnSpLocks/>
              </p:cNvCxnSpPr>
              <p:nvPr/>
            </p:nvCxnSpPr>
            <p:spPr>
              <a:xfrm flipH="1">
                <a:off x="2145799" y="2934929"/>
                <a:ext cx="3195826" cy="0"/>
              </a:xfrm>
              <a:prstGeom prst="line">
                <a:avLst/>
              </a:prstGeom>
              <a:ln w="9525">
                <a:solidFill>
                  <a:srgbClr val="FF0000"/>
                </a:solidFill>
                <a:headEnd type="triangle"/>
              </a:ln>
            </p:spPr>
            <p:style>
              <a:lnRef idx="2">
                <a:schemeClr val="accent1"/>
              </a:lnRef>
              <a:fillRef idx="0">
                <a:schemeClr val="accent1"/>
              </a:fillRef>
              <a:effectRef idx="1">
                <a:schemeClr val="accent1"/>
              </a:effectRef>
              <a:fontRef idx="minor">
                <a:schemeClr val="tx1"/>
              </a:fontRef>
            </p:style>
          </p:cxnSp>
          <p:sp>
            <p:nvSpPr>
              <p:cNvPr id="51" name="Rectangle 50">
                <a:extLst>
                  <a:ext uri="{FF2B5EF4-FFF2-40B4-BE49-F238E27FC236}">
                    <a16:creationId xmlns:a16="http://schemas.microsoft.com/office/drawing/2014/main" id="{6551DE2D-B0FD-7650-348F-790BF15D06A7}"/>
                  </a:ext>
                </a:extLst>
              </p:cNvPr>
              <p:cNvSpPr/>
              <p:nvPr/>
            </p:nvSpPr>
            <p:spPr>
              <a:xfrm>
                <a:off x="2145799" y="2684192"/>
                <a:ext cx="2784678" cy="298861"/>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rgbClr val="FF0000"/>
                    </a:solidFill>
                    <a:latin typeface="Avenir Book" panose="02000503020000020003" pitchFamily="2" charset="0"/>
                  </a:rPr>
                  <a:t>PUT registration</a:t>
                </a:r>
              </a:p>
            </p:txBody>
          </p:sp>
        </p:grpSp>
        <p:grpSp>
          <p:nvGrpSpPr>
            <p:cNvPr id="47" name="Group 46">
              <a:extLst>
                <a:ext uri="{FF2B5EF4-FFF2-40B4-BE49-F238E27FC236}">
                  <a16:creationId xmlns:a16="http://schemas.microsoft.com/office/drawing/2014/main" id="{91C9EEE2-FD1B-09E1-3D71-B150D7C89084}"/>
                </a:ext>
              </a:extLst>
            </p:cNvPr>
            <p:cNvGrpSpPr/>
            <p:nvPr/>
          </p:nvGrpSpPr>
          <p:grpSpPr>
            <a:xfrm>
              <a:off x="2145799" y="2997369"/>
              <a:ext cx="3195826" cy="298861"/>
              <a:chOff x="2145799" y="2684192"/>
              <a:chExt cx="3195826" cy="298861"/>
            </a:xfrm>
          </p:grpSpPr>
          <p:cxnSp>
            <p:nvCxnSpPr>
              <p:cNvPr id="48" name="Straight Connector 47">
                <a:extLst>
                  <a:ext uri="{FF2B5EF4-FFF2-40B4-BE49-F238E27FC236}">
                    <a16:creationId xmlns:a16="http://schemas.microsoft.com/office/drawing/2014/main" id="{42E1CF90-8451-2888-A8D1-72959D1BF1C9}"/>
                  </a:ext>
                </a:extLst>
              </p:cNvPr>
              <p:cNvCxnSpPr>
                <a:cxnSpLocks/>
              </p:cNvCxnSpPr>
              <p:nvPr/>
            </p:nvCxnSpPr>
            <p:spPr>
              <a:xfrm flipH="1">
                <a:off x="2145799" y="2934929"/>
                <a:ext cx="3195826" cy="0"/>
              </a:xfrm>
              <a:prstGeom prst="line">
                <a:avLst/>
              </a:prstGeom>
              <a:ln w="9525">
                <a:solidFill>
                  <a:srgbClr val="FF0000"/>
                </a:solidFill>
                <a:headEnd type="triangle"/>
              </a:ln>
            </p:spPr>
            <p:style>
              <a:lnRef idx="2">
                <a:schemeClr val="accent1"/>
              </a:lnRef>
              <a:fillRef idx="0">
                <a:schemeClr val="accent1"/>
              </a:fillRef>
              <a:effectRef idx="1">
                <a:schemeClr val="accent1"/>
              </a:effectRef>
              <a:fontRef idx="minor">
                <a:schemeClr val="tx1"/>
              </a:fontRef>
            </p:style>
          </p:cxnSp>
          <p:sp>
            <p:nvSpPr>
              <p:cNvPr id="49" name="Rectangle 48">
                <a:extLst>
                  <a:ext uri="{FF2B5EF4-FFF2-40B4-BE49-F238E27FC236}">
                    <a16:creationId xmlns:a16="http://schemas.microsoft.com/office/drawing/2014/main" id="{60BF63FD-3A8E-CAC4-755E-1C25CE465046}"/>
                  </a:ext>
                </a:extLst>
              </p:cNvPr>
              <p:cNvSpPr/>
              <p:nvPr/>
            </p:nvSpPr>
            <p:spPr>
              <a:xfrm>
                <a:off x="2145799" y="2684192"/>
                <a:ext cx="2784678" cy="298861"/>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rgbClr val="FF0000"/>
                    </a:solidFill>
                    <a:latin typeface="Avenir Book" panose="02000503020000020003" pitchFamily="2" charset="0"/>
                  </a:rPr>
                  <a:t>GET </a:t>
                </a:r>
                <a:r>
                  <a:rPr lang="en-US" sz="1000" dirty="0" err="1">
                    <a:solidFill>
                      <a:srgbClr val="FF0000"/>
                    </a:solidFill>
                    <a:latin typeface="Avenir Book" panose="02000503020000020003" pitchFamily="2" charset="0"/>
                  </a:rPr>
                  <a:t>psrd</a:t>
                </a:r>
                <a:endParaRPr lang="en-US" sz="1000" dirty="0">
                  <a:solidFill>
                    <a:srgbClr val="FF0000"/>
                  </a:solidFill>
                  <a:latin typeface="Avenir Book" panose="02000503020000020003" pitchFamily="2" charset="0"/>
                </a:endParaRPr>
              </a:p>
            </p:txBody>
          </p:sp>
        </p:grpSp>
      </p:grpSp>
      <p:grpSp>
        <p:nvGrpSpPr>
          <p:cNvPr id="52" name="Group 51">
            <a:extLst>
              <a:ext uri="{FF2B5EF4-FFF2-40B4-BE49-F238E27FC236}">
                <a16:creationId xmlns:a16="http://schemas.microsoft.com/office/drawing/2014/main" id="{274C9872-2A0F-3D2E-7ABC-D2A623D5F965}"/>
              </a:ext>
            </a:extLst>
          </p:cNvPr>
          <p:cNvGrpSpPr/>
          <p:nvPr/>
        </p:nvGrpSpPr>
        <p:grpSpPr>
          <a:xfrm flipH="1">
            <a:off x="5341625" y="4243762"/>
            <a:ext cx="4607274" cy="612038"/>
            <a:chOff x="2145799" y="2684192"/>
            <a:chExt cx="4607274" cy="612038"/>
          </a:xfrm>
        </p:grpSpPr>
        <p:grpSp>
          <p:nvGrpSpPr>
            <p:cNvPr id="53" name="Group 52">
              <a:extLst>
                <a:ext uri="{FF2B5EF4-FFF2-40B4-BE49-F238E27FC236}">
                  <a16:creationId xmlns:a16="http://schemas.microsoft.com/office/drawing/2014/main" id="{511382C1-4879-95D2-F2C2-F1AD324FF722}"/>
                </a:ext>
              </a:extLst>
            </p:cNvPr>
            <p:cNvGrpSpPr/>
            <p:nvPr/>
          </p:nvGrpSpPr>
          <p:grpSpPr>
            <a:xfrm>
              <a:off x="2145799" y="2684192"/>
              <a:ext cx="4607274" cy="298861"/>
              <a:chOff x="2145799" y="2684192"/>
              <a:chExt cx="4607274" cy="298861"/>
            </a:xfrm>
          </p:grpSpPr>
          <p:cxnSp>
            <p:nvCxnSpPr>
              <p:cNvPr id="57" name="Straight Connector 56">
                <a:extLst>
                  <a:ext uri="{FF2B5EF4-FFF2-40B4-BE49-F238E27FC236}">
                    <a16:creationId xmlns:a16="http://schemas.microsoft.com/office/drawing/2014/main" id="{7EB06316-808F-603D-1386-89EA49CB6B14}"/>
                  </a:ext>
                </a:extLst>
              </p:cNvPr>
              <p:cNvCxnSpPr>
                <a:cxnSpLocks/>
              </p:cNvCxnSpPr>
              <p:nvPr/>
            </p:nvCxnSpPr>
            <p:spPr>
              <a:xfrm flipH="1">
                <a:off x="2145799" y="2934929"/>
                <a:ext cx="4607274" cy="0"/>
              </a:xfrm>
              <a:prstGeom prst="line">
                <a:avLst/>
              </a:prstGeom>
              <a:ln w="9525">
                <a:solidFill>
                  <a:srgbClr val="FF0000"/>
                </a:solidFill>
                <a:headEnd type="triangle"/>
              </a:ln>
            </p:spPr>
            <p:style>
              <a:lnRef idx="2">
                <a:schemeClr val="accent1"/>
              </a:lnRef>
              <a:fillRef idx="0">
                <a:schemeClr val="accent1"/>
              </a:fillRef>
              <a:effectRef idx="1">
                <a:schemeClr val="accent1"/>
              </a:effectRef>
              <a:fontRef idx="minor">
                <a:schemeClr val="tx1"/>
              </a:fontRef>
            </p:style>
          </p:cxnSp>
          <p:sp>
            <p:nvSpPr>
              <p:cNvPr id="58" name="Rectangle 57">
                <a:extLst>
                  <a:ext uri="{FF2B5EF4-FFF2-40B4-BE49-F238E27FC236}">
                    <a16:creationId xmlns:a16="http://schemas.microsoft.com/office/drawing/2014/main" id="{2D396F21-9B29-2E42-1089-F4B634C22103}"/>
                  </a:ext>
                </a:extLst>
              </p:cNvPr>
              <p:cNvSpPr/>
              <p:nvPr/>
            </p:nvSpPr>
            <p:spPr>
              <a:xfrm>
                <a:off x="2145799" y="2684192"/>
                <a:ext cx="2784678" cy="298861"/>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rgbClr val="FF0000"/>
                    </a:solidFill>
                    <a:latin typeface="Avenir Book" panose="02000503020000020003" pitchFamily="2" charset="0"/>
                  </a:rPr>
                  <a:t>PUT registration</a:t>
                </a:r>
              </a:p>
            </p:txBody>
          </p:sp>
        </p:grpSp>
        <p:grpSp>
          <p:nvGrpSpPr>
            <p:cNvPr id="54" name="Group 53">
              <a:extLst>
                <a:ext uri="{FF2B5EF4-FFF2-40B4-BE49-F238E27FC236}">
                  <a16:creationId xmlns:a16="http://schemas.microsoft.com/office/drawing/2014/main" id="{41A69A98-1D44-171B-BF83-373AADFBD424}"/>
                </a:ext>
              </a:extLst>
            </p:cNvPr>
            <p:cNvGrpSpPr/>
            <p:nvPr/>
          </p:nvGrpSpPr>
          <p:grpSpPr>
            <a:xfrm>
              <a:off x="2145799" y="2997369"/>
              <a:ext cx="4607274" cy="298861"/>
              <a:chOff x="2145799" y="2684192"/>
              <a:chExt cx="4607274" cy="298861"/>
            </a:xfrm>
          </p:grpSpPr>
          <p:cxnSp>
            <p:nvCxnSpPr>
              <p:cNvPr id="55" name="Straight Connector 54">
                <a:extLst>
                  <a:ext uri="{FF2B5EF4-FFF2-40B4-BE49-F238E27FC236}">
                    <a16:creationId xmlns:a16="http://schemas.microsoft.com/office/drawing/2014/main" id="{127435E4-4637-76A9-0C5F-D6C9CF13C3DA}"/>
                  </a:ext>
                </a:extLst>
              </p:cNvPr>
              <p:cNvCxnSpPr>
                <a:cxnSpLocks/>
              </p:cNvCxnSpPr>
              <p:nvPr/>
            </p:nvCxnSpPr>
            <p:spPr>
              <a:xfrm flipH="1">
                <a:off x="2145799" y="2934929"/>
                <a:ext cx="4607274" cy="0"/>
              </a:xfrm>
              <a:prstGeom prst="line">
                <a:avLst/>
              </a:prstGeom>
              <a:ln w="9525">
                <a:solidFill>
                  <a:srgbClr val="FF0000"/>
                </a:solidFill>
                <a:headEnd type="triangle"/>
              </a:ln>
            </p:spPr>
            <p:style>
              <a:lnRef idx="2">
                <a:schemeClr val="accent1"/>
              </a:lnRef>
              <a:fillRef idx="0">
                <a:schemeClr val="accent1"/>
              </a:fillRef>
              <a:effectRef idx="1">
                <a:schemeClr val="accent1"/>
              </a:effectRef>
              <a:fontRef idx="minor">
                <a:schemeClr val="tx1"/>
              </a:fontRef>
            </p:style>
          </p:cxnSp>
          <p:sp>
            <p:nvSpPr>
              <p:cNvPr id="56" name="Rectangle 55">
                <a:extLst>
                  <a:ext uri="{FF2B5EF4-FFF2-40B4-BE49-F238E27FC236}">
                    <a16:creationId xmlns:a16="http://schemas.microsoft.com/office/drawing/2014/main" id="{3928276B-7CC2-C69B-F819-F4EEF1C57120}"/>
                  </a:ext>
                </a:extLst>
              </p:cNvPr>
              <p:cNvSpPr/>
              <p:nvPr/>
            </p:nvSpPr>
            <p:spPr>
              <a:xfrm>
                <a:off x="2145799" y="2684192"/>
                <a:ext cx="2784678" cy="298861"/>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rgbClr val="FF0000"/>
                    </a:solidFill>
                    <a:latin typeface="Avenir Book" panose="02000503020000020003" pitchFamily="2" charset="0"/>
                  </a:rPr>
                  <a:t>GET </a:t>
                </a:r>
                <a:r>
                  <a:rPr lang="en-US" sz="1000" dirty="0" err="1">
                    <a:solidFill>
                      <a:srgbClr val="FF0000"/>
                    </a:solidFill>
                    <a:latin typeface="Avenir Book" panose="02000503020000020003" pitchFamily="2" charset="0"/>
                  </a:rPr>
                  <a:t>psrd</a:t>
                </a:r>
                <a:endParaRPr lang="en-US" sz="1000" dirty="0">
                  <a:solidFill>
                    <a:srgbClr val="FF0000"/>
                  </a:solidFill>
                  <a:latin typeface="Avenir Book" panose="02000503020000020003" pitchFamily="2" charset="0"/>
                </a:endParaRPr>
              </a:p>
            </p:txBody>
          </p:sp>
        </p:grpSp>
      </p:grpSp>
    </p:spTree>
    <p:extLst>
      <p:ext uri="{BB962C8B-B14F-4D97-AF65-F5344CB8AC3E}">
        <p14:creationId xmlns:p14="http://schemas.microsoft.com/office/powerpoint/2010/main" val="22439089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612488-BD3A-0934-3FB7-CAD432D8B117}"/>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429A68AC-2BE3-8165-5DF8-91BF7AC7DB92}"/>
              </a:ext>
            </a:extLst>
          </p:cNvPr>
          <p:cNvSpPr/>
          <p:nvPr/>
        </p:nvSpPr>
        <p:spPr>
          <a:xfrm>
            <a:off x="8510158" y="1434512"/>
            <a:ext cx="600778" cy="600778"/>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venir Book" panose="02000503020000020003" pitchFamily="2" charset="0"/>
              </a:rPr>
              <a:t>Conny</a:t>
            </a:r>
          </a:p>
        </p:txBody>
      </p:sp>
      <p:cxnSp>
        <p:nvCxnSpPr>
          <p:cNvPr id="3" name="Straight Connector 2">
            <a:extLst>
              <a:ext uri="{FF2B5EF4-FFF2-40B4-BE49-F238E27FC236}">
                <a16:creationId xmlns:a16="http://schemas.microsoft.com/office/drawing/2014/main" id="{9F686646-6167-4992-1D29-77D8607269FE}"/>
              </a:ext>
            </a:extLst>
          </p:cNvPr>
          <p:cNvCxnSpPr>
            <a:cxnSpLocks/>
            <a:stCxn id="2" idx="2"/>
          </p:cNvCxnSpPr>
          <p:nvPr/>
        </p:nvCxnSpPr>
        <p:spPr>
          <a:xfrm>
            <a:off x="8810547" y="2035290"/>
            <a:ext cx="0" cy="2936245"/>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sp>
        <p:nvSpPr>
          <p:cNvPr id="15" name="Rectangle 14">
            <a:extLst>
              <a:ext uri="{FF2B5EF4-FFF2-40B4-BE49-F238E27FC236}">
                <a16:creationId xmlns:a16="http://schemas.microsoft.com/office/drawing/2014/main" id="{B92C6239-B889-9882-3728-BA3AA1D26B43}"/>
              </a:ext>
            </a:extLst>
          </p:cNvPr>
          <p:cNvSpPr/>
          <p:nvPr/>
        </p:nvSpPr>
        <p:spPr>
          <a:xfrm>
            <a:off x="2992741" y="1434512"/>
            <a:ext cx="600778" cy="600778"/>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venir Book" panose="02000503020000020003" pitchFamily="2" charset="0"/>
              </a:rPr>
              <a:t>Carol</a:t>
            </a:r>
          </a:p>
        </p:txBody>
      </p:sp>
      <p:cxnSp>
        <p:nvCxnSpPr>
          <p:cNvPr id="16" name="Straight Connector 15">
            <a:extLst>
              <a:ext uri="{FF2B5EF4-FFF2-40B4-BE49-F238E27FC236}">
                <a16:creationId xmlns:a16="http://schemas.microsoft.com/office/drawing/2014/main" id="{723F08AE-809E-C032-D548-E3CA535D39A5}"/>
              </a:ext>
            </a:extLst>
          </p:cNvPr>
          <p:cNvCxnSpPr>
            <a:cxnSpLocks/>
            <a:stCxn id="15" idx="2"/>
          </p:cNvCxnSpPr>
          <p:nvPr/>
        </p:nvCxnSpPr>
        <p:spPr>
          <a:xfrm>
            <a:off x="3293130" y="2035290"/>
            <a:ext cx="0" cy="2936245"/>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sp>
        <p:nvSpPr>
          <p:cNvPr id="17" name="Oval 16">
            <a:extLst>
              <a:ext uri="{FF2B5EF4-FFF2-40B4-BE49-F238E27FC236}">
                <a16:creationId xmlns:a16="http://schemas.microsoft.com/office/drawing/2014/main" id="{6153BA0C-1699-9304-C16C-71BE54A7C4D9}"/>
              </a:ext>
            </a:extLst>
          </p:cNvPr>
          <p:cNvSpPr/>
          <p:nvPr/>
        </p:nvSpPr>
        <p:spPr>
          <a:xfrm>
            <a:off x="5041237" y="1434512"/>
            <a:ext cx="600777" cy="600778"/>
          </a:xfrm>
          <a:prstGeom prst="ellipse">
            <a:avLst/>
          </a:prstGeom>
          <a:solidFill>
            <a:schemeClr val="tx2">
              <a:lumMod val="10000"/>
              <a:lumOff val="90000"/>
            </a:schemeClr>
          </a:solidFill>
          <a:ln w="6350"/>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1000" dirty="0">
                <a:solidFill>
                  <a:schemeClr val="tx1"/>
                </a:solidFill>
                <a:latin typeface="AVENIR LIGHT OBLIQUE" panose="020B0402020203090204" pitchFamily="34" charset="77"/>
              </a:rPr>
              <a:t>Hank</a:t>
            </a:r>
          </a:p>
        </p:txBody>
      </p:sp>
      <p:cxnSp>
        <p:nvCxnSpPr>
          <p:cNvPr id="18" name="Straight Connector 17">
            <a:extLst>
              <a:ext uri="{FF2B5EF4-FFF2-40B4-BE49-F238E27FC236}">
                <a16:creationId xmlns:a16="http://schemas.microsoft.com/office/drawing/2014/main" id="{0CC99823-5A86-F169-19FA-970A7C80AC95}"/>
              </a:ext>
            </a:extLst>
          </p:cNvPr>
          <p:cNvCxnSpPr>
            <a:cxnSpLocks/>
            <a:stCxn id="17" idx="4"/>
          </p:cNvCxnSpPr>
          <p:nvPr/>
        </p:nvCxnSpPr>
        <p:spPr>
          <a:xfrm>
            <a:off x="5341626" y="2035290"/>
            <a:ext cx="4410" cy="2936245"/>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sp>
        <p:nvSpPr>
          <p:cNvPr id="22" name="Oval 21">
            <a:extLst>
              <a:ext uri="{FF2B5EF4-FFF2-40B4-BE49-F238E27FC236}">
                <a16:creationId xmlns:a16="http://schemas.microsoft.com/office/drawing/2014/main" id="{5EC12F80-7B6F-4C76-1071-421B8522C1C1}"/>
              </a:ext>
            </a:extLst>
          </p:cNvPr>
          <p:cNvSpPr/>
          <p:nvPr/>
        </p:nvSpPr>
        <p:spPr>
          <a:xfrm>
            <a:off x="6452685" y="1434512"/>
            <a:ext cx="600777" cy="600778"/>
          </a:xfrm>
          <a:prstGeom prst="ellipse">
            <a:avLst/>
          </a:prstGeom>
          <a:solidFill>
            <a:schemeClr val="tx2">
              <a:lumMod val="10000"/>
              <a:lumOff val="90000"/>
            </a:schemeClr>
          </a:solidFill>
          <a:ln w="6350"/>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1000" dirty="0">
                <a:solidFill>
                  <a:schemeClr val="tx1"/>
                </a:solidFill>
                <a:latin typeface="AVENIR LIGHT OBLIQUE" panose="020B0402020203090204" pitchFamily="34" charset="77"/>
              </a:rPr>
              <a:t>Hugo</a:t>
            </a:r>
          </a:p>
        </p:txBody>
      </p:sp>
      <p:cxnSp>
        <p:nvCxnSpPr>
          <p:cNvPr id="23" name="Straight Connector 22">
            <a:extLst>
              <a:ext uri="{FF2B5EF4-FFF2-40B4-BE49-F238E27FC236}">
                <a16:creationId xmlns:a16="http://schemas.microsoft.com/office/drawing/2014/main" id="{CA9C7910-E0AB-4993-516B-B8E1D3D4A3CF}"/>
              </a:ext>
            </a:extLst>
          </p:cNvPr>
          <p:cNvCxnSpPr>
            <a:cxnSpLocks/>
            <a:stCxn id="22" idx="4"/>
          </p:cNvCxnSpPr>
          <p:nvPr/>
        </p:nvCxnSpPr>
        <p:spPr>
          <a:xfrm>
            <a:off x="6753074" y="2035290"/>
            <a:ext cx="4410" cy="2936245"/>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sp>
        <p:nvSpPr>
          <p:cNvPr id="24" name="Rectangle 23">
            <a:extLst>
              <a:ext uri="{FF2B5EF4-FFF2-40B4-BE49-F238E27FC236}">
                <a16:creationId xmlns:a16="http://schemas.microsoft.com/office/drawing/2014/main" id="{46921A29-58B5-7398-6A3E-78FCA4CE9A42}"/>
              </a:ext>
            </a:extLst>
          </p:cNvPr>
          <p:cNvSpPr/>
          <p:nvPr/>
        </p:nvSpPr>
        <p:spPr>
          <a:xfrm>
            <a:off x="575426" y="720436"/>
            <a:ext cx="11045074" cy="4703052"/>
          </a:xfrm>
          <a:prstGeom prst="rect">
            <a:avLst/>
          </a:prstGeom>
          <a:noFill/>
          <a:ln w="9525">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Avenir Book" panose="02000503020000020003" pitchFamily="2" charset="0"/>
            </a:endParaRPr>
          </a:p>
        </p:txBody>
      </p:sp>
      <p:sp>
        <p:nvSpPr>
          <p:cNvPr id="25" name="Rectangle 24">
            <a:extLst>
              <a:ext uri="{FF2B5EF4-FFF2-40B4-BE49-F238E27FC236}">
                <a16:creationId xmlns:a16="http://schemas.microsoft.com/office/drawing/2014/main" id="{61FA4103-79E9-0B1D-8B6B-F0F0C8B01950}"/>
              </a:ext>
            </a:extLst>
          </p:cNvPr>
          <p:cNvSpPr/>
          <p:nvPr/>
        </p:nvSpPr>
        <p:spPr>
          <a:xfrm>
            <a:off x="5462324" y="1301780"/>
            <a:ext cx="1203948" cy="600778"/>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tx1"/>
                </a:solidFill>
                <a:latin typeface="Avenir Book" panose="02000503020000020003" pitchFamily="2" charset="0"/>
              </a:rPr>
              <a:t>...</a:t>
            </a:r>
          </a:p>
        </p:txBody>
      </p:sp>
      <p:sp>
        <p:nvSpPr>
          <p:cNvPr id="4" name="Regular Pentagon 3">
            <a:extLst>
              <a:ext uri="{FF2B5EF4-FFF2-40B4-BE49-F238E27FC236}">
                <a16:creationId xmlns:a16="http://schemas.microsoft.com/office/drawing/2014/main" id="{C223F1F4-E632-DC29-2EAD-3100152D3F31}"/>
              </a:ext>
            </a:extLst>
          </p:cNvPr>
          <p:cNvSpPr/>
          <p:nvPr/>
        </p:nvSpPr>
        <p:spPr>
          <a:xfrm>
            <a:off x="911322" y="1411212"/>
            <a:ext cx="624076" cy="624078"/>
          </a:xfrm>
          <a:prstGeom prst="pentagon">
            <a:avLst/>
          </a:prstGeom>
          <a:solidFill>
            <a:schemeClr val="accent6">
              <a:lumMod val="20000"/>
              <a:lumOff val="80000"/>
            </a:schemeClr>
          </a:solidFill>
          <a:ln w="952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1000" dirty="0">
                <a:solidFill>
                  <a:schemeClr val="tx1"/>
                </a:solidFill>
                <a:latin typeface="Avenir Book" panose="02000503020000020003" pitchFamily="2" charset="0"/>
              </a:rPr>
              <a:t>Patrick</a:t>
            </a:r>
          </a:p>
        </p:txBody>
      </p:sp>
      <p:cxnSp>
        <p:nvCxnSpPr>
          <p:cNvPr id="9" name="Straight Connector 8">
            <a:extLst>
              <a:ext uri="{FF2B5EF4-FFF2-40B4-BE49-F238E27FC236}">
                <a16:creationId xmlns:a16="http://schemas.microsoft.com/office/drawing/2014/main" id="{2D67388C-EB4E-E7EA-AA48-DA18FE69C20D}"/>
              </a:ext>
            </a:extLst>
          </p:cNvPr>
          <p:cNvCxnSpPr>
            <a:cxnSpLocks/>
            <a:stCxn id="4" idx="3"/>
          </p:cNvCxnSpPr>
          <p:nvPr/>
        </p:nvCxnSpPr>
        <p:spPr>
          <a:xfrm>
            <a:off x="1223360" y="2035290"/>
            <a:ext cx="0" cy="2936245"/>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sp>
        <p:nvSpPr>
          <p:cNvPr id="29" name="Regular Pentagon 28">
            <a:extLst>
              <a:ext uri="{FF2B5EF4-FFF2-40B4-BE49-F238E27FC236}">
                <a16:creationId xmlns:a16="http://schemas.microsoft.com/office/drawing/2014/main" id="{D7AB490C-8238-0760-C2CA-8D6642DC5189}"/>
              </a:ext>
            </a:extLst>
          </p:cNvPr>
          <p:cNvSpPr/>
          <p:nvPr/>
        </p:nvSpPr>
        <p:spPr>
          <a:xfrm>
            <a:off x="10567632" y="1411212"/>
            <a:ext cx="624076" cy="624078"/>
          </a:xfrm>
          <a:prstGeom prst="pentagon">
            <a:avLst/>
          </a:prstGeom>
          <a:solidFill>
            <a:schemeClr val="accent6">
              <a:lumMod val="20000"/>
              <a:lumOff val="80000"/>
            </a:schemeClr>
          </a:solidFill>
          <a:ln w="952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1000" dirty="0">
                <a:solidFill>
                  <a:schemeClr val="tx1"/>
                </a:solidFill>
                <a:latin typeface="Avenir Book" panose="02000503020000020003" pitchFamily="2" charset="0"/>
              </a:rPr>
              <a:t>Porter</a:t>
            </a:r>
          </a:p>
        </p:txBody>
      </p:sp>
      <p:cxnSp>
        <p:nvCxnSpPr>
          <p:cNvPr id="43" name="Straight Connector 42">
            <a:extLst>
              <a:ext uri="{FF2B5EF4-FFF2-40B4-BE49-F238E27FC236}">
                <a16:creationId xmlns:a16="http://schemas.microsoft.com/office/drawing/2014/main" id="{3A47B77B-B9C7-9F86-3A25-9DDEE50FABBE}"/>
              </a:ext>
            </a:extLst>
          </p:cNvPr>
          <p:cNvCxnSpPr>
            <a:cxnSpLocks/>
            <a:stCxn id="29" idx="3"/>
          </p:cNvCxnSpPr>
          <p:nvPr/>
        </p:nvCxnSpPr>
        <p:spPr>
          <a:xfrm>
            <a:off x="10879670" y="2035290"/>
            <a:ext cx="0" cy="2936245"/>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 name="Straight Connector 65">
            <a:extLst>
              <a:ext uri="{FF2B5EF4-FFF2-40B4-BE49-F238E27FC236}">
                <a16:creationId xmlns:a16="http://schemas.microsoft.com/office/drawing/2014/main" id="{3461BD3E-CD27-4531-5BF0-C2D8ED723FFF}"/>
              </a:ext>
            </a:extLst>
          </p:cNvPr>
          <p:cNvCxnSpPr>
            <a:cxnSpLocks/>
          </p:cNvCxnSpPr>
          <p:nvPr/>
        </p:nvCxnSpPr>
        <p:spPr>
          <a:xfrm flipH="1">
            <a:off x="1223360" y="2348867"/>
            <a:ext cx="2013616" cy="0"/>
          </a:xfrm>
          <a:prstGeom prst="line">
            <a:avLst/>
          </a:prstGeom>
          <a:ln w="9525">
            <a:solidFill>
              <a:schemeClr val="accent6">
                <a:lumMod val="75000"/>
              </a:schemeClr>
            </a:solidFill>
            <a:headEnd type="triangle"/>
          </a:ln>
        </p:spPr>
        <p:style>
          <a:lnRef idx="2">
            <a:schemeClr val="accent1"/>
          </a:lnRef>
          <a:fillRef idx="0">
            <a:schemeClr val="accent1"/>
          </a:fillRef>
          <a:effectRef idx="1">
            <a:schemeClr val="accent1"/>
          </a:effectRef>
          <a:fontRef idx="minor">
            <a:schemeClr val="tx1"/>
          </a:fontRef>
        </p:style>
      </p:cxnSp>
      <p:sp>
        <p:nvSpPr>
          <p:cNvPr id="67" name="Rectangle 66">
            <a:extLst>
              <a:ext uri="{FF2B5EF4-FFF2-40B4-BE49-F238E27FC236}">
                <a16:creationId xmlns:a16="http://schemas.microsoft.com/office/drawing/2014/main" id="{0079B1DA-0B2B-3B76-1605-4014C252EDC0}"/>
              </a:ext>
            </a:extLst>
          </p:cNvPr>
          <p:cNvSpPr/>
          <p:nvPr/>
        </p:nvSpPr>
        <p:spPr>
          <a:xfrm>
            <a:off x="1223360" y="2098130"/>
            <a:ext cx="1799511" cy="298861"/>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accent6">
                    <a:lumMod val="75000"/>
                  </a:schemeClr>
                </a:solidFill>
                <a:latin typeface="Avenir Book" panose="02000503020000020003" pitchFamily="2" charset="0"/>
              </a:rPr>
              <a:t>GET key</a:t>
            </a:r>
          </a:p>
        </p:txBody>
      </p:sp>
      <p:cxnSp>
        <p:nvCxnSpPr>
          <p:cNvPr id="71" name="Straight Connector 70">
            <a:extLst>
              <a:ext uri="{FF2B5EF4-FFF2-40B4-BE49-F238E27FC236}">
                <a16:creationId xmlns:a16="http://schemas.microsoft.com/office/drawing/2014/main" id="{D09FBAE0-6937-C0B9-90FB-31AAE0A6D6C5}"/>
              </a:ext>
            </a:extLst>
          </p:cNvPr>
          <p:cNvCxnSpPr>
            <a:cxnSpLocks/>
          </p:cNvCxnSpPr>
          <p:nvPr/>
        </p:nvCxnSpPr>
        <p:spPr>
          <a:xfrm>
            <a:off x="1225296" y="2944388"/>
            <a:ext cx="2011215" cy="0"/>
          </a:xfrm>
          <a:prstGeom prst="line">
            <a:avLst/>
          </a:prstGeom>
          <a:ln w="9525">
            <a:solidFill>
              <a:schemeClr val="accent6">
                <a:lumMod val="75000"/>
              </a:schemeClr>
            </a:solidFill>
            <a:headEnd type="triangle"/>
          </a:ln>
        </p:spPr>
        <p:style>
          <a:lnRef idx="2">
            <a:schemeClr val="accent1"/>
          </a:lnRef>
          <a:fillRef idx="0">
            <a:schemeClr val="accent1"/>
          </a:fillRef>
          <a:effectRef idx="1">
            <a:schemeClr val="accent1"/>
          </a:effectRef>
          <a:fontRef idx="minor">
            <a:schemeClr val="tx1"/>
          </a:fontRef>
        </p:style>
      </p:cxnSp>
      <p:sp>
        <p:nvSpPr>
          <p:cNvPr id="72" name="Rectangle 71">
            <a:extLst>
              <a:ext uri="{FF2B5EF4-FFF2-40B4-BE49-F238E27FC236}">
                <a16:creationId xmlns:a16="http://schemas.microsoft.com/office/drawing/2014/main" id="{5F7B3F76-FA7C-30D9-C241-05E4DC032827}"/>
              </a:ext>
            </a:extLst>
          </p:cNvPr>
          <p:cNvSpPr/>
          <p:nvPr/>
        </p:nvSpPr>
        <p:spPr>
          <a:xfrm>
            <a:off x="3236511" y="2348868"/>
            <a:ext cx="126715" cy="600778"/>
          </a:xfrm>
          <a:prstGeom prst="rect">
            <a:avLst/>
          </a:prstGeom>
          <a:solidFill>
            <a:schemeClr val="accent6">
              <a:lumMod val="20000"/>
              <a:lumOff val="80000"/>
            </a:schemeClr>
          </a:solidFill>
          <a:ln w="9525">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Avenir Book" panose="02000503020000020003" pitchFamily="2" charset="0"/>
            </a:endParaRPr>
          </a:p>
        </p:txBody>
      </p:sp>
      <p:sp>
        <p:nvSpPr>
          <p:cNvPr id="75" name="Rectangle 74">
            <a:extLst>
              <a:ext uri="{FF2B5EF4-FFF2-40B4-BE49-F238E27FC236}">
                <a16:creationId xmlns:a16="http://schemas.microsoft.com/office/drawing/2014/main" id="{5F72597D-0DDD-A40B-A702-2B75C9DDD5EE}"/>
              </a:ext>
            </a:extLst>
          </p:cNvPr>
          <p:cNvSpPr/>
          <p:nvPr/>
        </p:nvSpPr>
        <p:spPr>
          <a:xfrm>
            <a:off x="1217284" y="2694080"/>
            <a:ext cx="1799511" cy="298861"/>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accent6">
                    <a:lumMod val="75000"/>
                  </a:schemeClr>
                </a:solidFill>
                <a:latin typeface="Avenir Book" panose="02000503020000020003" pitchFamily="2" charset="0"/>
              </a:rPr>
              <a:t>Key + Key-ID</a:t>
            </a:r>
          </a:p>
        </p:txBody>
      </p:sp>
      <p:cxnSp>
        <p:nvCxnSpPr>
          <p:cNvPr id="77" name="Straight Connector 76">
            <a:extLst>
              <a:ext uri="{FF2B5EF4-FFF2-40B4-BE49-F238E27FC236}">
                <a16:creationId xmlns:a16="http://schemas.microsoft.com/office/drawing/2014/main" id="{0C70C868-53DE-F5C2-8229-2F8940F388D8}"/>
              </a:ext>
            </a:extLst>
          </p:cNvPr>
          <p:cNvCxnSpPr>
            <a:cxnSpLocks/>
          </p:cNvCxnSpPr>
          <p:nvPr/>
        </p:nvCxnSpPr>
        <p:spPr>
          <a:xfrm flipH="1">
            <a:off x="3363226" y="2480009"/>
            <a:ext cx="1978399" cy="0"/>
          </a:xfrm>
          <a:prstGeom prst="line">
            <a:avLst/>
          </a:prstGeom>
          <a:ln w="9525">
            <a:solidFill>
              <a:srgbClr val="00B050"/>
            </a:solidFill>
            <a:headEnd type="triangle"/>
          </a:ln>
        </p:spPr>
        <p:style>
          <a:lnRef idx="2">
            <a:schemeClr val="accent1"/>
          </a:lnRef>
          <a:fillRef idx="0">
            <a:schemeClr val="accent1"/>
          </a:fillRef>
          <a:effectRef idx="1">
            <a:schemeClr val="accent1"/>
          </a:effectRef>
          <a:fontRef idx="minor">
            <a:schemeClr val="tx1"/>
          </a:fontRef>
        </p:style>
      </p:cxnSp>
      <p:sp>
        <p:nvSpPr>
          <p:cNvPr id="78" name="Rectangle 77">
            <a:extLst>
              <a:ext uri="{FF2B5EF4-FFF2-40B4-BE49-F238E27FC236}">
                <a16:creationId xmlns:a16="http://schemas.microsoft.com/office/drawing/2014/main" id="{56594116-FF96-FF00-F076-65EFD26E16E9}"/>
              </a:ext>
            </a:extLst>
          </p:cNvPr>
          <p:cNvSpPr/>
          <p:nvPr/>
        </p:nvSpPr>
        <p:spPr>
          <a:xfrm>
            <a:off x="3363226" y="2229272"/>
            <a:ext cx="1799511" cy="298861"/>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accent6">
                    <a:lumMod val="75000"/>
                  </a:schemeClr>
                </a:solidFill>
                <a:latin typeface="Avenir Book" panose="02000503020000020003" pitchFamily="2" charset="0"/>
              </a:rPr>
              <a:t>POST key-share</a:t>
            </a:r>
          </a:p>
        </p:txBody>
      </p:sp>
      <p:cxnSp>
        <p:nvCxnSpPr>
          <p:cNvPr id="82" name="Straight Connector 81">
            <a:extLst>
              <a:ext uri="{FF2B5EF4-FFF2-40B4-BE49-F238E27FC236}">
                <a16:creationId xmlns:a16="http://schemas.microsoft.com/office/drawing/2014/main" id="{948565C5-7DD8-0FBF-CF95-A4D770B9B674}"/>
              </a:ext>
            </a:extLst>
          </p:cNvPr>
          <p:cNvCxnSpPr>
            <a:cxnSpLocks/>
          </p:cNvCxnSpPr>
          <p:nvPr/>
        </p:nvCxnSpPr>
        <p:spPr>
          <a:xfrm flipH="1">
            <a:off x="3363226" y="2821040"/>
            <a:ext cx="3389847" cy="0"/>
          </a:xfrm>
          <a:prstGeom prst="line">
            <a:avLst/>
          </a:prstGeom>
          <a:ln w="9525">
            <a:solidFill>
              <a:schemeClr val="accent6">
                <a:lumMod val="75000"/>
              </a:schemeClr>
            </a:solidFill>
            <a:headEnd type="triangle"/>
          </a:ln>
        </p:spPr>
        <p:style>
          <a:lnRef idx="2">
            <a:schemeClr val="accent1"/>
          </a:lnRef>
          <a:fillRef idx="0">
            <a:schemeClr val="accent1"/>
          </a:fillRef>
          <a:effectRef idx="1">
            <a:schemeClr val="accent1"/>
          </a:effectRef>
          <a:fontRef idx="minor">
            <a:schemeClr val="tx1"/>
          </a:fontRef>
        </p:style>
      </p:cxnSp>
      <p:sp>
        <p:nvSpPr>
          <p:cNvPr id="83" name="Rectangle 82">
            <a:extLst>
              <a:ext uri="{FF2B5EF4-FFF2-40B4-BE49-F238E27FC236}">
                <a16:creationId xmlns:a16="http://schemas.microsoft.com/office/drawing/2014/main" id="{2CE5C9B2-ED36-9319-4528-F06B1BCBCC85}"/>
              </a:ext>
            </a:extLst>
          </p:cNvPr>
          <p:cNvSpPr/>
          <p:nvPr/>
        </p:nvSpPr>
        <p:spPr>
          <a:xfrm>
            <a:off x="3363226" y="2570303"/>
            <a:ext cx="1799511" cy="298861"/>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accent6">
                    <a:lumMod val="75000"/>
                  </a:schemeClr>
                </a:solidFill>
                <a:latin typeface="Avenir Book" panose="02000503020000020003" pitchFamily="2" charset="0"/>
              </a:rPr>
              <a:t>POST key-share</a:t>
            </a:r>
          </a:p>
        </p:txBody>
      </p:sp>
      <p:cxnSp>
        <p:nvCxnSpPr>
          <p:cNvPr id="86" name="Straight Connector 85">
            <a:extLst>
              <a:ext uri="{FF2B5EF4-FFF2-40B4-BE49-F238E27FC236}">
                <a16:creationId xmlns:a16="http://schemas.microsoft.com/office/drawing/2014/main" id="{2FF917E0-1D83-3161-C074-0C9DE35388F5}"/>
              </a:ext>
            </a:extLst>
          </p:cNvPr>
          <p:cNvCxnSpPr>
            <a:cxnSpLocks/>
          </p:cNvCxnSpPr>
          <p:nvPr/>
        </p:nvCxnSpPr>
        <p:spPr>
          <a:xfrm flipH="1">
            <a:off x="1223360" y="3566219"/>
            <a:ext cx="9656310" cy="0"/>
          </a:xfrm>
          <a:prstGeom prst="line">
            <a:avLst/>
          </a:prstGeom>
          <a:ln w="9525" cap="rnd">
            <a:solidFill>
              <a:schemeClr val="accent5"/>
            </a:solidFill>
            <a:prstDash val="dash"/>
            <a:headEnd type="triangle"/>
          </a:ln>
        </p:spPr>
        <p:style>
          <a:lnRef idx="2">
            <a:schemeClr val="accent1"/>
          </a:lnRef>
          <a:fillRef idx="0">
            <a:schemeClr val="accent1"/>
          </a:fillRef>
          <a:effectRef idx="1">
            <a:schemeClr val="accent1"/>
          </a:effectRef>
          <a:fontRef idx="minor">
            <a:schemeClr val="tx1"/>
          </a:fontRef>
        </p:style>
      </p:cxnSp>
      <p:sp>
        <p:nvSpPr>
          <p:cNvPr id="87" name="Rectangle 86">
            <a:extLst>
              <a:ext uri="{FF2B5EF4-FFF2-40B4-BE49-F238E27FC236}">
                <a16:creationId xmlns:a16="http://schemas.microsoft.com/office/drawing/2014/main" id="{F8361EBC-4CB3-07C3-3A74-E4A297307904}"/>
              </a:ext>
            </a:extLst>
          </p:cNvPr>
          <p:cNvSpPr/>
          <p:nvPr/>
        </p:nvSpPr>
        <p:spPr>
          <a:xfrm>
            <a:off x="1223360" y="3315482"/>
            <a:ext cx="1799511" cy="298861"/>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accent5">
                    <a:lumMod val="75000"/>
                  </a:schemeClr>
                </a:solidFill>
                <a:latin typeface="Avenir Book" panose="02000503020000020003" pitchFamily="2" charset="0"/>
              </a:rPr>
              <a:t>Relay Key-ID</a:t>
            </a:r>
          </a:p>
        </p:txBody>
      </p:sp>
      <p:cxnSp>
        <p:nvCxnSpPr>
          <p:cNvPr id="104" name="Straight Connector 103">
            <a:extLst>
              <a:ext uri="{FF2B5EF4-FFF2-40B4-BE49-F238E27FC236}">
                <a16:creationId xmlns:a16="http://schemas.microsoft.com/office/drawing/2014/main" id="{0913FD8D-1F3B-C0B5-958B-B85ED4A409E3}"/>
              </a:ext>
            </a:extLst>
          </p:cNvPr>
          <p:cNvCxnSpPr>
            <a:cxnSpLocks/>
          </p:cNvCxnSpPr>
          <p:nvPr/>
        </p:nvCxnSpPr>
        <p:spPr>
          <a:xfrm>
            <a:off x="8859978" y="4066606"/>
            <a:ext cx="2013616" cy="0"/>
          </a:xfrm>
          <a:prstGeom prst="line">
            <a:avLst/>
          </a:prstGeom>
          <a:ln w="9525">
            <a:solidFill>
              <a:schemeClr val="accent6">
                <a:lumMod val="75000"/>
              </a:schemeClr>
            </a:solidFill>
            <a:headEnd type="triangle"/>
          </a:ln>
        </p:spPr>
        <p:style>
          <a:lnRef idx="2">
            <a:schemeClr val="accent1"/>
          </a:lnRef>
          <a:fillRef idx="0">
            <a:schemeClr val="accent1"/>
          </a:fillRef>
          <a:effectRef idx="1">
            <a:schemeClr val="accent1"/>
          </a:effectRef>
          <a:fontRef idx="minor">
            <a:schemeClr val="tx1"/>
          </a:fontRef>
        </p:style>
      </p:cxnSp>
      <p:sp>
        <p:nvSpPr>
          <p:cNvPr id="105" name="Rectangle 104">
            <a:extLst>
              <a:ext uri="{FF2B5EF4-FFF2-40B4-BE49-F238E27FC236}">
                <a16:creationId xmlns:a16="http://schemas.microsoft.com/office/drawing/2014/main" id="{01EDA7E6-775E-8B49-BE3C-F8B35576E3A5}"/>
              </a:ext>
            </a:extLst>
          </p:cNvPr>
          <p:cNvSpPr/>
          <p:nvPr/>
        </p:nvSpPr>
        <p:spPr>
          <a:xfrm flipH="1">
            <a:off x="9074083" y="3815869"/>
            <a:ext cx="1799511" cy="298861"/>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accent6">
                    <a:lumMod val="75000"/>
                  </a:schemeClr>
                </a:solidFill>
                <a:latin typeface="Avenir Book" panose="02000503020000020003" pitchFamily="2" charset="0"/>
              </a:rPr>
              <a:t>GET key-with-key-ID</a:t>
            </a:r>
          </a:p>
        </p:txBody>
      </p:sp>
      <p:cxnSp>
        <p:nvCxnSpPr>
          <p:cNvPr id="95" name="Straight Connector 94">
            <a:extLst>
              <a:ext uri="{FF2B5EF4-FFF2-40B4-BE49-F238E27FC236}">
                <a16:creationId xmlns:a16="http://schemas.microsoft.com/office/drawing/2014/main" id="{CF5FE163-EFC1-252B-2202-33A0CF174B4E}"/>
              </a:ext>
            </a:extLst>
          </p:cNvPr>
          <p:cNvCxnSpPr>
            <a:cxnSpLocks/>
          </p:cNvCxnSpPr>
          <p:nvPr/>
        </p:nvCxnSpPr>
        <p:spPr>
          <a:xfrm flipH="1">
            <a:off x="8860443" y="4662127"/>
            <a:ext cx="2011215" cy="0"/>
          </a:xfrm>
          <a:prstGeom prst="line">
            <a:avLst/>
          </a:prstGeom>
          <a:ln w="9525">
            <a:solidFill>
              <a:schemeClr val="accent6">
                <a:lumMod val="75000"/>
              </a:schemeClr>
            </a:solidFill>
            <a:headEnd type="triangle"/>
          </a:ln>
        </p:spPr>
        <p:style>
          <a:lnRef idx="2">
            <a:schemeClr val="accent1"/>
          </a:lnRef>
          <a:fillRef idx="0">
            <a:schemeClr val="accent1"/>
          </a:fillRef>
          <a:effectRef idx="1">
            <a:schemeClr val="accent1"/>
          </a:effectRef>
          <a:fontRef idx="minor">
            <a:schemeClr val="tx1"/>
          </a:fontRef>
        </p:style>
      </p:cxnSp>
      <p:sp>
        <p:nvSpPr>
          <p:cNvPr id="96" name="Rectangle 95">
            <a:extLst>
              <a:ext uri="{FF2B5EF4-FFF2-40B4-BE49-F238E27FC236}">
                <a16:creationId xmlns:a16="http://schemas.microsoft.com/office/drawing/2014/main" id="{4D06398F-7398-B109-CBB7-BFC906ABA483}"/>
              </a:ext>
            </a:extLst>
          </p:cNvPr>
          <p:cNvSpPr/>
          <p:nvPr/>
        </p:nvSpPr>
        <p:spPr>
          <a:xfrm flipH="1">
            <a:off x="8733728" y="4066607"/>
            <a:ext cx="126715" cy="600778"/>
          </a:xfrm>
          <a:prstGeom prst="rect">
            <a:avLst/>
          </a:prstGeom>
          <a:solidFill>
            <a:schemeClr val="accent6">
              <a:lumMod val="20000"/>
              <a:lumOff val="80000"/>
            </a:schemeClr>
          </a:solidFill>
          <a:ln w="9525">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Avenir Book" panose="02000503020000020003" pitchFamily="2" charset="0"/>
            </a:endParaRPr>
          </a:p>
        </p:txBody>
      </p:sp>
      <p:sp>
        <p:nvSpPr>
          <p:cNvPr id="97" name="Rectangle 96">
            <a:extLst>
              <a:ext uri="{FF2B5EF4-FFF2-40B4-BE49-F238E27FC236}">
                <a16:creationId xmlns:a16="http://schemas.microsoft.com/office/drawing/2014/main" id="{DEDD8038-A8D9-38EE-BD64-C279C72DAEC4}"/>
              </a:ext>
            </a:extLst>
          </p:cNvPr>
          <p:cNvSpPr/>
          <p:nvPr/>
        </p:nvSpPr>
        <p:spPr>
          <a:xfrm flipH="1">
            <a:off x="9080159" y="4411819"/>
            <a:ext cx="1799511" cy="298861"/>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accent6">
                    <a:lumMod val="75000"/>
                  </a:schemeClr>
                </a:solidFill>
                <a:latin typeface="Avenir Book" panose="02000503020000020003" pitchFamily="2" charset="0"/>
              </a:rPr>
              <a:t>Key</a:t>
            </a:r>
          </a:p>
        </p:txBody>
      </p:sp>
      <p:cxnSp>
        <p:nvCxnSpPr>
          <p:cNvPr id="102" name="Straight Connector 101">
            <a:extLst>
              <a:ext uri="{FF2B5EF4-FFF2-40B4-BE49-F238E27FC236}">
                <a16:creationId xmlns:a16="http://schemas.microsoft.com/office/drawing/2014/main" id="{2A2CC460-7466-789D-C0B5-6B498212CC12}"/>
              </a:ext>
            </a:extLst>
          </p:cNvPr>
          <p:cNvCxnSpPr>
            <a:cxnSpLocks/>
          </p:cNvCxnSpPr>
          <p:nvPr/>
        </p:nvCxnSpPr>
        <p:spPr>
          <a:xfrm>
            <a:off x="6755329" y="4197748"/>
            <a:ext cx="1978399" cy="0"/>
          </a:xfrm>
          <a:prstGeom prst="line">
            <a:avLst/>
          </a:prstGeom>
          <a:ln w="9525">
            <a:solidFill>
              <a:schemeClr val="accent6">
                <a:lumMod val="75000"/>
              </a:schemeClr>
            </a:solidFill>
            <a:headEnd type="triangle"/>
          </a:ln>
        </p:spPr>
        <p:style>
          <a:lnRef idx="2">
            <a:schemeClr val="accent1"/>
          </a:lnRef>
          <a:fillRef idx="0">
            <a:schemeClr val="accent1"/>
          </a:fillRef>
          <a:effectRef idx="1">
            <a:schemeClr val="accent1"/>
          </a:effectRef>
          <a:fontRef idx="minor">
            <a:schemeClr val="tx1"/>
          </a:fontRef>
        </p:style>
      </p:cxnSp>
      <p:sp>
        <p:nvSpPr>
          <p:cNvPr id="103" name="Rectangle 102">
            <a:extLst>
              <a:ext uri="{FF2B5EF4-FFF2-40B4-BE49-F238E27FC236}">
                <a16:creationId xmlns:a16="http://schemas.microsoft.com/office/drawing/2014/main" id="{0C2C119B-096E-5860-0240-91FD38A557B9}"/>
              </a:ext>
            </a:extLst>
          </p:cNvPr>
          <p:cNvSpPr/>
          <p:nvPr/>
        </p:nvSpPr>
        <p:spPr>
          <a:xfrm flipH="1">
            <a:off x="6934217" y="3947011"/>
            <a:ext cx="1799511" cy="298861"/>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accent6">
                    <a:lumMod val="75000"/>
                  </a:schemeClr>
                </a:solidFill>
                <a:latin typeface="Avenir Book" panose="02000503020000020003" pitchFamily="2" charset="0"/>
              </a:rPr>
              <a:t>GET key-share</a:t>
            </a:r>
          </a:p>
        </p:txBody>
      </p:sp>
      <p:cxnSp>
        <p:nvCxnSpPr>
          <p:cNvPr id="100" name="Straight Connector 99">
            <a:extLst>
              <a:ext uri="{FF2B5EF4-FFF2-40B4-BE49-F238E27FC236}">
                <a16:creationId xmlns:a16="http://schemas.microsoft.com/office/drawing/2014/main" id="{C8DF76A0-98D5-A127-32A9-B5805B48A99F}"/>
              </a:ext>
            </a:extLst>
          </p:cNvPr>
          <p:cNvCxnSpPr>
            <a:cxnSpLocks/>
          </p:cNvCxnSpPr>
          <p:nvPr/>
        </p:nvCxnSpPr>
        <p:spPr>
          <a:xfrm>
            <a:off x="5343881" y="4538779"/>
            <a:ext cx="3389847" cy="0"/>
          </a:xfrm>
          <a:prstGeom prst="line">
            <a:avLst/>
          </a:prstGeom>
          <a:ln w="9525">
            <a:solidFill>
              <a:schemeClr val="accent6">
                <a:lumMod val="75000"/>
              </a:schemeClr>
            </a:solidFill>
            <a:headEnd type="triangle"/>
          </a:ln>
        </p:spPr>
        <p:style>
          <a:lnRef idx="2">
            <a:schemeClr val="accent1"/>
          </a:lnRef>
          <a:fillRef idx="0">
            <a:schemeClr val="accent1"/>
          </a:fillRef>
          <a:effectRef idx="1">
            <a:schemeClr val="accent1"/>
          </a:effectRef>
          <a:fontRef idx="minor">
            <a:schemeClr val="tx1"/>
          </a:fontRef>
        </p:style>
      </p:cxnSp>
      <p:sp>
        <p:nvSpPr>
          <p:cNvPr id="101" name="Rectangle 100">
            <a:extLst>
              <a:ext uri="{FF2B5EF4-FFF2-40B4-BE49-F238E27FC236}">
                <a16:creationId xmlns:a16="http://schemas.microsoft.com/office/drawing/2014/main" id="{5C3DCE52-DD1D-2B18-5FB1-918149EEEF96}"/>
              </a:ext>
            </a:extLst>
          </p:cNvPr>
          <p:cNvSpPr/>
          <p:nvPr/>
        </p:nvSpPr>
        <p:spPr>
          <a:xfrm flipH="1">
            <a:off x="6934217" y="4288042"/>
            <a:ext cx="1799511" cy="298861"/>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accent6">
                    <a:lumMod val="75000"/>
                  </a:schemeClr>
                </a:solidFill>
                <a:latin typeface="Avenir Book" panose="02000503020000020003" pitchFamily="2" charset="0"/>
              </a:rPr>
              <a:t>GET key-share</a:t>
            </a:r>
          </a:p>
        </p:txBody>
      </p:sp>
      <p:sp>
        <p:nvSpPr>
          <p:cNvPr id="5" name="Rectangle 4">
            <a:extLst>
              <a:ext uri="{FF2B5EF4-FFF2-40B4-BE49-F238E27FC236}">
                <a16:creationId xmlns:a16="http://schemas.microsoft.com/office/drawing/2014/main" id="{C496869A-3464-57F0-DE98-0899DE6CA3BC}"/>
              </a:ext>
            </a:extLst>
          </p:cNvPr>
          <p:cNvSpPr/>
          <p:nvPr/>
        </p:nvSpPr>
        <p:spPr>
          <a:xfrm>
            <a:off x="812713" y="847814"/>
            <a:ext cx="809141" cy="600778"/>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venir Book" panose="02000503020000020003" pitchFamily="2" charset="0"/>
              </a:rPr>
              <a:t>Initiator</a:t>
            </a:r>
          </a:p>
          <a:p>
            <a:pPr algn="ctr"/>
            <a:r>
              <a:rPr lang="en-US" sz="1000" dirty="0">
                <a:solidFill>
                  <a:schemeClr val="tx1"/>
                </a:solidFill>
                <a:latin typeface="Avenir Book" panose="02000503020000020003" pitchFamily="2" charset="0"/>
              </a:rPr>
              <a:t>Encryptor</a:t>
            </a:r>
          </a:p>
          <a:p>
            <a:pPr algn="ctr"/>
            <a:r>
              <a:rPr lang="en-US" sz="1000" dirty="0">
                <a:solidFill>
                  <a:schemeClr val="tx1"/>
                </a:solidFill>
                <a:latin typeface="Avenir Book" panose="02000503020000020003" pitchFamily="2" charset="0"/>
              </a:rPr>
              <a:t>(SAE)</a:t>
            </a:r>
          </a:p>
        </p:txBody>
      </p:sp>
      <p:sp>
        <p:nvSpPr>
          <p:cNvPr id="6" name="Rectangle 5">
            <a:extLst>
              <a:ext uri="{FF2B5EF4-FFF2-40B4-BE49-F238E27FC236}">
                <a16:creationId xmlns:a16="http://schemas.microsoft.com/office/drawing/2014/main" id="{C99EF0F3-D811-D052-1663-260AC833238C}"/>
              </a:ext>
            </a:extLst>
          </p:cNvPr>
          <p:cNvSpPr/>
          <p:nvPr/>
        </p:nvSpPr>
        <p:spPr>
          <a:xfrm>
            <a:off x="2888559" y="847814"/>
            <a:ext cx="809141" cy="600778"/>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venir Book" panose="02000503020000020003" pitchFamily="2" charset="0"/>
              </a:rPr>
              <a:t>Initiator</a:t>
            </a:r>
          </a:p>
          <a:p>
            <a:pPr algn="ctr"/>
            <a:r>
              <a:rPr lang="en-US" sz="1000" dirty="0">
                <a:solidFill>
                  <a:schemeClr val="tx1"/>
                </a:solidFill>
                <a:latin typeface="Avenir Book" panose="02000503020000020003" pitchFamily="2" charset="0"/>
              </a:rPr>
              <a:t>Client</a:t>
            </a:r>
          </a:p>
          <a:p>
            <a:pPr algn="ctr"/>
            <a:r>
              <a:rPr lang="en-US" sz="1000" dirty="0">
                <a:solidFill>
                  <a:schemeClr val="tx1"/>
                </a:solidFill>
                <a:latin typeface="Avenir Book" panose="02000503020000020003" pitchFamily="2" charset="0"/>
              </a:rPr>
              <a:t>(KME)</a:t>
            </a:r>
          </a:p>
        </p:txBody>
      </p:sp>
      <p:sp>
        <p:nvSpPr>
          <p:cNvPr id="7" name="Rectangle 6">
            <a:extLst>
              <a:ext uri="{FF2B5EF4-FFF2-40B4-BE49-F238E27FC236}">
                <a16:creationId xmlns:a16="http://schemas.microsoft.com/office/drawing/2014/main" id="{E850703A-2641-8E5D-BD8C-50980B4A8FAA}"/>
              </a:ext>
            </a:extLst>
          </p:cNvPr>
          <p:cNvSpPr/>
          <p:nvPr/>
        </p:nvSpPr>
        <p:spPr>
          <a:xfrm>
            <a:off x="10475099" y="847814"/>
            <a:ext cx="809141" cy="600778"/>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venir Book" panose="02000503020000020003" pitchFamily="2" charset="0"/>
              </a:rPr>
              <a:t>Responder</a:t>
            </a:r>
          </a:p>
          <a:p>
            <a:pPr algn="ctr"/>
            <a:r>
              <a:rPr lang="en-US" sz="1000" dirty="0">
                <a:solidFill>
                  <a:schemeClr val="tx1"/>
                </a:solidFill>
                <a:latin typeface="Avenir Book" panose="02000503020000020003" pitchFamily="2" charset="0"/>
              </a:rPr>
              <a:t>Encryptor</a:t>
            </a:r>
          </a:p>
          <a:p>
            <a:pPr algn="ctr"/>
            <a:r>
              <a:rPr lang="en-US" sz="1000" dirty="0">
                <a:solidFill>
                  <a:schemeClr val="tx1"/>
                </a:solidFill>
                <a:latin typeface="Avenir Book" panose="02000503020000020003" pitchFamily="2" charset="0"/>
              </a:rPr>
              <a:t>(SAE)</a:t>
            </a:r>
          </a:p>
        </p:txBody>
      </p:sp>
      <p:sp>
        <p:nvSpPr>
          <p:cNvPr id="8" name="Rectangle 7">
            <a:extLst>
              <a:ext uri="{FF2B5EF4-FFF2-40B4-BE49-F238E27FC236}">
                <a16:creationId xmlns:a16="http://schemas.microsoft.com/office/drawing/2014/main" id="{B23491C7-6B29-EC74-B14F-74140CDA3404}"/>
              </a:ext>
            </a:extLst>
          </p:cNvPr>
          <p:cNvSpPr/>
          <p:nvPr/>
        </p:nvSpPr>
        <p:spPr>
          <a:xfrm>
            <a:off x="8392514" y="847814"/>
            <a:ext cx="809141" cy="600778"/>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venir Book" panose="02000503020000020003" pitchFamily="2" charset="0"/>
              </a:rPr>
              <a:t>Responder</a:t>
            </a:r>
          </a:p>
          <a:p>
            <a:pPr algn="ctr"/>
            <a:r>
              <a:rPr lang="en-US" sz="1000" dirty="0">
                <a:solidFill>
                  <a:schemeClr val="tx1"/>
                </a:solidFill>
                <a:latin typeface="Avenir Book" panose="02000503020000020003" pitchFamily="2" charset="0"/>
              </a:rPr>
              <a:t>Client</a:t>
            </a:r>
          </a:p>
          <a:p>
            <a:pPr algn="ctr"/>
            <a:r>
              <a:rPr lang="en-US" sz="1000" dirty="0">
                <a:solidFill>
                  <a:schemeClr val="tx1"/>
                </a:solidFill>
                <a:latin typeface="Avenir Book" panose="02000503020000020003" pitchFamily="2" charset="0"/>
              </a:rPr>
              <a:t>(KME)</a:t>
            </a:r>
          </a:p>
        </p:txBody>
      </p:sp>
    </p:spTree>
    <p:extLst>
      <p:ext uri="{BB962C8B-B14F-4D97-AF65-F5344CB8AC3E}">
        <p14:creationId xmlns:p14="http://schemas.microsoft.com/office/powerpoint/2010/main" val="12669818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3B979A-C805-35D2-A1D3-64684584D764}"/>
            </a:ext>
          </a:extLst>
        </p:cNvPr>
        <p:cNvGrpSpPr/>
        <p:nvPr/>
      </p:nvGrpSpPr>
      <p:grpSpPr>
        <a:xfrm>
          <a:off x="0" y="0"/>
          <a:ext cx="0" cy="0"/>
          <a:chOff x="0" y="0"/>
          <a:chExt cx="0" cy="0"/>
        </a:xfrm>
      </p:grpSpPr>
      <p:sp>
        <p:nvSpPr>
          <p:cNvPr id="261" name="Rectangle 260">
            <a:extLst>
              <a:ext uri="{FF2B5EF4-FFF2-40B4-BE49-F238E27FC236}">
                <a16:creationId xmlns:a16="http://schemas.microsoft.com/office/drawing/2014/main" id="{17B531D5-CBB9-04A8-021B-912F9A17584B}"/>
              </a:ext>
            </a:extLst>
          </p:cNvPr>
          <p:cNvSpPr/>
          <p:nvPr/>
        </p:nvSpPr>
        <p:spPr>
          <a:xfrm>
            <a:off x="573463" y="548240"/>
            <a:ext cx="11045074" cy="5761520"/>
          </a:xfrm>
          <a:prstGeom prst="rect">
            <a:avLst/>
          </a:prstGeom>
          <a:noFill/>
          <a:ln w="9525">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Avenir Book" panose="02000503020000020003" pitchFamily="2" charset="0"/>
            </a:endParaRPr>
          </a:p>
        </p:txBody>
      </p:sp>
      <p:grpSp>
        <p:nvGrpSpPr>
          <p:cNvPr id="6" name="Group 5">
            <a:extLst>
              <a:ext uri="{FF2B5EF4-FFF2-40B4-BE49-F238E27FC236}">
                <a16:creationId xmlns:a16="http://schemas.microsoft.com/office/drawing/2014/main" id="{2AB28709-8751-313C-CD3D-CC16E51844CE}"/>
              </a:ext>
            </a:extLst>
          </p:cNvPr>
          <p:cNvGrpSpPr/>
          <p:nvPr/>
        </p:nvGrpSpPr>
        <p:grpSpPr>
          <a:xfrm>
            <a:off x="2433619" y="692551"/>
            <a:ext cx="8214328" cy="5618925"/>
            <a:chOff x="2734408" y="490951"/>
            <a:chExt cx="7606655" cy="5203253"/>
          </a:xfrm>
        </p:grpSpPr>
        <p:sp>
          <p:nvSpPr>
            <p:cNvPr id="58" name="Rectangle 57">
              <a:extLst>
                <a:ext uri="{FF2B5EF4-FFF2-40B4-BE49-F238E27FC236}">
                  <a16:creationId xmlns:a16="http://schemas.microsoft.com/office/drawing/2014/main" id="{31600819-1610-B396-6A0F-C528D0C0CD8A}"/>
                </a:ext>
              </a:extLst>
            </p:cNvPr>
            <p:cNvSpPr/>
            <p:nvPr/>
          </p:nvSpPr>
          <p:spPr>
            <a:xfrm>
              <a:off x="2786906" y="1883997"/>
              <a:ext cx="3648303" cy="1237744"/>
            </a:xfrm>
            <a:prstGeom prst="rect">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500" dirty="0">
                <a:solidFill>
                  <a:schemeClr val="tx1"/>
                </a:solidFill>
                <a:latin typeface="Avenir Book" panose="02000503020000020003" pitchFamily="2" charset="0"/>
              </a:endParaRPr>
            </a:p>
          </p:txBody>
        </p:sp>
        <p:grpSp>
          <p:nvGrpSpPr>
            <p:cNvPr id="39" name="Group 38">
              <a:extLst>
                <a:ext uri="{FF2B5EF4-FFF2-40B4-BE49-F238E27FC236}">
                  <a16:creationId xmlns:a16="http://schemas.microsoft.com/office/drawing/2014/main" id="{D659F2FF-A174-8190-FD4B-539586331588}"/>
                </a:ext>
              </a:extLst>
            </p:cNvPr>
            <p:cNvGrpSpPr/>
            <p:nvPr/>
          </p:nvGrpSpPr>
          <p:grpSpPr>
            <a:xfrm>
              <a:off x="3376701" y="2814405"/>
              <a:ext cx="2985350" cy="231582"/>
              <a:chOff x="2992741" y="1982024"/>
              <a:chExt cx="5805785" cy="450370"/>
            </a:xfrm>
          </p:grpSpPr>
          <p:sp>
            <p:nvSpPr>
              <p:cNvPr id="14" name="Rectangle 13">
                <a:extLst>
                  <a:ext uri="{FF2B5EF4-FFF2-40B4-BE49-F238E27FC236}">
                    <a16:creationId xmlns:a16="http://schemas.microsoft.com/office/drawing/2014/main" id="{9C6E0B00-8E2A-F4A0-C4CF-F7E778A877D0}"/>
                  </a:ext>
                </a:extLst>
              </p:cNvPr>
              <p:cNvSpPr/>
              <p:nvPr/>
            </p:nvSpPr>
            <p:spPr>
              <a:xfrm>
                <a:off x="2992741" y="1982024"/>
                <a:ext cx="450370" cy="450370"/>
              </a:xfrm>
              <a:prstGeom prst="rect">
                <a:avLst/>
              </a:prstGeom>
              <a:solidFill>
                <a:schemeClr val="accent6">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500" dirty="0">
                    <a:solidFill>
                      <a:schemeClr val="tx1"/>
                    </a:solidFill>
                    <a:latin typeface="Avenir Book" panose="02000503020000020003" pitchFamily="2" charset="0"/>
                  </a:rPr>
                  <a:t>1</a:t>
                </a:r>
              </a:p>
            </p:txBody>
          </p:sp>
          <p:sp>
            <p:nvSpPr>
              <p:cNvPr id="15" name="Rectangle 14">
                <a:extLst>
                  <a:ext uri="{FF2B5EF4-FFF2-40B4-BE49-F238E27FC236}">
                    <a16:creationId xmlns:a16="http://schemas.microsoft.com/office/drawing/2014/main" id="{166B33B4-63FE-95C4-4AC8-D5C6D7FCF556}"/>
                  </a:ext>
                </a:extLst>
              </p:cNvPr>
              <p:cNvSpPr/>
              <p:nvPr/>
            </p:nvSpPr>
            <p:spPr>
              <a:xfrm>
                <a:off x="3479597" y="1982024"/>
                <a:ext cx="450370" cy="450370"/>
              </a:xfrm>
              <a:prstGeom prst="rect">
                <a:avLst/>
              </a:prstGeom>
              <a:solidFill>
                <a:schemeClr val="accent6">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500" dirty="0">
                    <a:solidFill>
                      <a:schemeClr val="tx1"/>
                    </a:solidFill>
                    <a:latin typeface="Avenir Book" panose="02000503020000020003" pitchFamily="2" charset="0"/>
                  </a:rPr>
                  <a:t>1</a:t>
                </a:r>
              </a:p>
            </p:txBody>
          </p:sp>
          <p:sp>
            <p:nvSpPr>
              <p:cNvPr id="16" name="Rectangle 15">
                <a:extLst>
                  <a:ext uri="{FF2B5EF4-FFF2-40B4-BE49-F238E27FC236}">
                    <a16:creationId xmlns:a16="http://schemas.microsoft.com/office/drawing/2014/main" id="{A95D4A22-8D62-10F7-A65A-66207B13CE85}"/>
                  </a:ext>
                </a:extLst>
              </p:cNvPr>
              <p:cNvSpPr/>
              <p:nvPr/>
            </p:nvSpPr>
            <p:spPr>
              <a:xfrm>
                <a:off x="3966453" y="1982024"/>
                <a:ext cx="450370" cy="450370"/>
              </a:xfrm>
              <a:prstGeom prst="rect">
                <a:avLst/>
              </a:prstGeom>
              <a:solidFill>
                <a:schemeClr val="accent6">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500" dirty="0">
                    <a:solidFill>
                      <a:schemeClr val="tx1"/>
                    </a:solidFill>
                    <a:latin typeface="Avenir Book" panose="02000503020000020003" pitchFamily="2" charset="0"/>
                  </a:rPr>
                  <a:t>1</a:t>
                </a:r>
              </a:p>
            </p:txBody>
          </p:sp>
          <p:sp>
            <p:nvSpPr>
              <p:cNvPr id="17" name="Rectangle 16">
                <a:extLst>
                  <a:ext uri="{FF2B5EF4-FFF2-40B4-BE49-F238E27FC236}">
                    <a16:creationId xmlns:a16="http://schemas.microsoft.com/office/drawing/2014/main" id="{EC62B5BC-CBA1-5F3C-8005-82D5D44A2B04}"/>
                  </a:ext>
                </a:extLst>
              </p:cNvPr>
              <p:cNvSpPr/>
              <p:nvPr/>
            </p:nvSpPr>
            <p:spPr>
              <a:xfrm>
                <a:off x="4453309" y="1982024"/>
                <a:ext cx="450370" cy="450370"/>
              </a:xfrm>
              <a:prstGeom prst="rect">
                <a:avLst/>
              </a:prstGeom>
              <a:solidFill>
                <a:schemeClr val="accent2">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500" dirty="0">
                    <a:solidFill>
                      <a:schemeClr val="tx1"/>
                    </a:solidFill>
                    <a:latin typeface="Avenir Book" panose="02000503020000020003" pitchFamily="2" charset="0"/>
                  </a:rPr>
                  <a:t>1</a:t>
                </a:r>
              </a:p>
            </p:txBody>
          </p:sp>
          <p:sp>
            <p:nvSpPr>
              <p:cNvPr id="18" name="Rectangle 17">
                <a:extLst>
                  <a:ext uri="{FF2B5EF4-FFF2-40B4-BE49-F238E27FC236}">
                    <a16:creationId xmlns:a16="http://schemas.microsoft.com/office/drawing/2014/main" id="{9786ACEE-13AC-95D0-DEE9-6D571B23702D}"/>
                  </a:ext>
                </a:extLst>
              </p:cNvPr>
              <p:cNvSpPr/>
              <p:nvPr/>
            </p:nvSpPr>
            <p:spPr>
              <a:xfrm>
                <a:off x="4940165" y="1982024"/>
                <a:ext cx="450370" cy="450370"/>
              </a:xfrm>
              <a:prstGeom prst="rect">
                <a:avLst/>
              </a:prstGeom>
              <a:solidFill>
                <a:schemeClr val="accent2">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500" dirty="0">
                    <a:solidFill>
                      <a:schemeClr val="tx1"/>
                    </a:solidFill>
                    <a:latin typeface="Avenir Book" panose="02000503020000020003" pitchFamily="2" charset="0"/>
                  </a:rPr>
                  <a:t>1</a:t>
                </a:r>
              </a:p>
            </p:txBody>
          </p:sp>
          <p:sp>
            <p:nvSpPr>
              <p:cNvPr id="19" name="Rectangle 18">
                <a:extLst>
                  <a:ext uri="{FF2B5EF4-FFF2-40B4-BE49-F238E27FC236}">
                    <a16:creationId xmlns:a16="http://schemas.microsoft.com/office/drawing/2014/main" id="{806EBAA9-04FE-2A38-E6EB-92CB1A8BFAE2}"/>
                  </a:ext>
                </a:extLst>
              </p:cNvPr>
              <p:cNvSpPr/>
              <p:nvPr/>
            </p:nvSpPr>
            <p:spPr>
              <a:xfrm>
                <a:off x="5427021" y="1982024"/>
                <a:ext cx="450370" cy="450370"/>
              </a:xfrm>
              <a:prstGeom prst="rect">
                <a:avLst/>
              </a:prstGeom>
              <a:solidFill>
                <a:schemeClr val="accent2">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500" dirty="0">
                    <a:solidFill>
                      <a:schemeClr val="tx1"/>
                    </a:solidFill>
                    <a:latin typeface="Avenir Book" panose="02000503020000020003" pitchFamily="2" charset="0"/>
                  </a:rPr>
                  <a:t>1</a:t>
                </a:r>
              </a:p>
            </p:txBody>
          </p:sp>
          <p:sp>
            <p:nvSpPr>
              <p:cNvPr id="20" name="Rectangle 19">
                <a:extLst>
                  <a:ext uri="{FF2B5EF4-FFF2-40B4-BE49-F238E27FC236}">
                    <a16:creationId xmlns:a16="http://schemas.microsoft.com/office/drawing/2014/main" id="{8A5C5F27-D9AC-4006-9E5E-B66078FBE0F5}"/>
                  </a:ext>
                </a:extLst>
              </p:cNvPr>
              <p:cNvSpPr/>
              <p:nvPr/>
            </p:nvSpPr>
            <p:spPr>
              <a:xfrm>
                <a:off x="5913877" y="1982024"/>
                <a:ext cx="450370" cy="450370"/>
              </a:xfrm>
              <a:prstGeom prst="rect">
                <a:avLst/>
              </a:prstGeom>
              <a:solidFill>
                <a:schemeClr val="accent2">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500" dirty="0">
                    <a:solidFill>
                      <a:schemeClr val="tx1"/>
                    </a:solidFill>
                    <a:latin typeface="Avenir Book" panose="02000503020000020003" pitchFamily="2" charset="0"/>
                  </a:rPr>
                  <a:t>1</a:t>
                </a:r>
              </a:p>
            </p:txBody>
          </p:sp>
          <p:sp>
            <p:nvSpPr>
              <p:cNvPr id="21" name="Rectangle 20">
                <a:extLst>
                  <a:ext uri="{FF2B5EF4-FFF2-40B4-BE49-F238E27FC236}">
                    <a16:creationId xmlns:a16="http://schemas.microsoft.com/office/drawing/2014/main" id="{709253FE-C74F-02BC-06C0-4E975C306EBD}"/>
                  </a:ext>
                </a:extLst>
              </p:cNvPr>
              <p:cNvSpPr/>
              <p:nvPr/>
            </p:nvSpPr>
            <p:spPr>
              <a:xfrm>
                <a:off x="6400733" y="1982024"/>
                <a:ext cx="450370" cy="450370"/>
              </a:xfrm>
              <a:prstGeom prst="rect">
                <a:avLst/>
              </a:prstGeom>
              <a:solidFill>
                <a:schemeClr val="accent2">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500" dirty="0">
                    <a:solidFill>
                      <a:schemeClr val="tx1"/>
                    </a:solidFill>
                    <a:latin typeface="Avenir Book" panose="02000503020000020003" pitchFamily="2" charset="0"/>
                  </a:rPr>
                  <a:t>1</a:t>
                </a:r>
              </a:p>
            </p:txBody>
          </p:sp>
          <p:sp>
            <p:nvSpPr>
              <p:cNvPr id="22" name="Rectangle 21">
                <a:extLst>
                  <a:ext uri="{FF2B5EF4-FFF2-40B4-BE49-F238E27FC236}">
                    <a16:creationId xmlns:a16="http://schemas.microsoft.com/office/drawing/2014/main" id="{CBF60B46-9182-2CC2-6DB7-A86A2E27B729}"/>
                  </a:ext>
                </a:extLst>
              </p:cNvPr>
              <p:cNvSpPr/>
              <p:nvPr/>
            </p:nvSpPr>
            <p:spPr>
              <a:xfrm>
                <a:off x="6887589" y="1982024"/>
                <a:ext cx="450370" cy="450370"/>
              </a:xfrm>
              <a:prstGeom prst="rect">
                <a:avLst/>
              </a:prstGeom>
              <a:solidFill>
                <a:schemeClr val="accent2">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500" dirty="0">
                    <a:solidFill>
                      <a:schemeClr val="tx1"/>
                    </a:solidFill>
                    <a:latin typeface="Avenir Book" panose="02000503020000020003" pitchFamily="2" charset="0"/>
                  </a:rPr>
                  <a:t>1</a:t>
                </a:r>
              </a:p>
            </p:txBody>
          </p:sp>
          <p:sp>
            <p:nvSpPr>
              <p:cNvPr id="23" name="Rectangle 22">
                <a:extLst>
                  <a:ext uri="{FF2B5EF4-FFF2-40B4-BE49-F238E27FC236}">
                    <a16:creationId xmlns:a16="http://schemas.microsoft.com/office/drawing/2014/main" id="{99FEFB6B-D02A-B41A-E8DB-FCE4CBCFB52F}"/>
                  </a:ext>
                </a:extLst>
              </p:cNvPr>
              <p:cNvSpPr/>
              <p:nvPr/>
            </p:nvSpPr>
            <p:spPr>
              <a:xfrm>
                <a:off x="7374445" y="1982024"/>
                <a:ext cx="450370" cy="450370"/>
              </a:xfrm>
              <a:prstGeom prst="rect">
                <a:avLst/>
              </a:prstGeom>
              <a:solidFill>
                <a:schemeClr val="accent2">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500" dirty="0">
                    <a:solidFill>
                      <a:schemeClr val="tx1"/>
                    </a:solidFill>
                    <a:latin typeface="Avenir Book" panose="02000503020000020003" pitchFamily="2" charset="0"/>
                  </a:rPr>
                  <a:t>1</a:t>
                </a:r>
              </a:p>
            </p:txBody>
          </p:sp>
          <p:sp>
            <p:nvSpPr>
              <p:cNvPr id="24" name="Rectangle 23">
                <a:extLst>
                  <a:ext uri="{FF2B5EF4-FFF2-40B4-BE49-F238E27FC236}">
                    <a16:creationId xmlns:a16="http://schemas.microsoft.com/office/drawing/2014/main" id="{E9943C3B-416C-969A-1148-417323F05150}"/>
                  </a:ext>
                </a:extLst>
              </p:cNvPr>
              <p:cNvSpPr/>
              <p:nvPr/>
            </p:nvSpPr>
            <p:spPr>
              <a:xfrm>
                <a:off x="7861301" y="1982024"/>
                <a:ext cx="450370" cy="450370"/>
              </a:xfrm>
              <a:prstGeom prst="rect">
                <a:avLst/>
              </a:prstGeom>
              <a:solidFill>
                <a:schemeClr val="accent2">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500" dirty="0">
                    <a:solidFill>
                      <a:schemeClr val="tx1"/>
                    </a:solidFill>
                    <a:latin typeface="Avenir Book" panose="02000503020000020003" pitchFamily="2" charset="0"/>
                  </a:rPr>
                  <a:t>1</a:t>
                </a:r>
              </a:p>
            </p:txBody>
          </p:sp>
          <p:sp>
            <p:nvSpPr>
              <p:cNvPr id="25" name="Rectangle 24">
                <a:extLst>
                  <a:ext uri="{FF2B5EF4-FFF2-40B4-BE49-F238E27FC236}">
                    <a16:creationId xmlns:a16="http://schemas.microsoft.com/office/drawing/2014/main" id="{EB2A47EC-9A40-2C39-BF53-548EFE266362}"/>
                  </a:ext>
                </a:extLst>
              </p:cNvPr>
              <p:cNvSpPr/>
              <p:nvPr/>
            </p:nvSpPr>
            <p:spPr>
              <a:xfrm>
                <a:off x="8348156" y="1982024"/>
                <a:ext cx="450370" cy="450370"/>
              </a:xfrm>
              <a:prstGeom prst="rect">
                <a:avLst/>
              </a:prstGeom>
              <a:solidFill>
                <a:schemeClr val="accent2">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500" dirty="0">
                    <a:solidFill>
                      <a:schemeClr val="tx1"/>
                    </a:solidFill>
                    <a:latin typeface="Avenir Book" panose="02000503020000020003" pitchFamily="2" charset="0"/>
                  </a:rPr>
                  <a:t>1</a:t>
                </a:r>
              </a:p>
            </p:txBody>
          </p:sp>
        </p:grpSp>
        <p:sp>
          <p:nvSpPr>
            <p:cNvPr id="53" name="Rectangle 52">
              <a:extLst>
                <a:ext uri="{FF2B5EF4-FFF2-40B4-BE49-F238E27FC236}">
                  <a16:creationId xmlns:a16="http://schemas.microsoft.com/office/drawing/2014/main" id="{05E8F1F7-82E1-768E-D1E2-6A5B3B9CCAFE}"/>
                </a:ext>
              </a:extLst>
            </p:cNvPr>
            <p:cNvSpPr/>
            <p:nvPr/>
          </p:nvSpPr>
          <p:spPr>
            <a:xfrm>
              <a:off x="2842052" y="2532872"/>
              <a:ext cx="515888" cy="231582"/>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US" sz="500" dirty="0">
                  <a:solidFill>
                    <a:schemeClr val="tx1"/>
                  </a:solidFill>
                  <a:latin typeface="Avenir Book" panose="02000503020000020003" pitchFamily="2" charset="0"/>
                </a:rPr>
                <a:t>data</a:t>
              </a:r>
            </a:p>
          </p:txBody>
        </p:sp>
        <p:sp>
          <p:nvSpPr>
            <p:cNvPr id="54" name="Rectangle 53">
              <a:extLst>
                <a:ext uri="{FF2B5EF4-FFF2-40B4-BE49-F238E27FC236}">
                  <a16:creationId xmlns:a16="http://schemas.microsoft.com/office/drawing/2014/main" id="{55A54589-B9C0-3DFF-ACD6-01DD2274A7D1}"/>
                </a:ext>
              </a:extLst>
            </p:cNvPr>
            <p:cNvSpPr/>
            <p:nvPr/>
          </p:nvSpPr>
          <p:spPr>
            <a:xfrm>
              <a:off x="2842052" y="2814405"/>
              <a:ext cx="515888" cy="231582"/>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US" sz="500" dirty="0">
                  <a:solidFill>
                    <a:schemeClr val="tx1"/>
                  </a:solidFill>
                  <a:latin typeface="Avenir Book" panose="02000503020000020003" pitchFamily="2" charset="0"/>
                </a:rPr>
                <a:t>used</a:t>
              </a:r>
            </a:p>
          </p:txBody>
        </p:sp>
        <p:sp>
          <p:nvSpPr>
            <p:cNvPr id="57" name="Rectangle 56">
              <a:extLst>
                <a:ext uri="{FF2B5EF4-FFF2-40B4-BE49-F238E27FC236}">
                  <a16:creationId xmlns:a16="http://schemas.microsoft.com/office/drawing/2014/main" id="{ED159327-5E43-5B4F-F135-686D4E80E5A3}"/>
                </a:ext>
              </a:extLst>
            </p:cNvPr>
            <p:cNvSpPr/>
            <p:nvPr/>
          </p:nvSpPr>
          <p:spPr>
            <a:xfrm>
              <a:off x="2842051" y="2254174"/>
              <a:ext cx="515888" cy="231582"/>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US" sz="500" dirty="0">
                  <a:solidFill>
                    <a:schemeClr val="tx1"/>
                  </a:solidFill>
                  <a:latin typeface="Avenir Book" panose="02000503020000020003" pitchFamily="2" charset="0"/>
                </a:rPr>
                <a:t>size</a:t>
              </a:r>
            </a:p>
          </p:txBody>
        </p:sp>
        <p:sp>
          <p:nvSpPr>
            <p:cNvPr id="60" name="Rectangle 59">
              <a:extLst>
                <a:ext uri="{FF2B5EF4-FFF2-40B4-BE49-F238E27FC236}">
                  <a16:creationId xmlns:a16="http://schemas.microsoft.com/office/drawing/2014/main" id="{1DF3AEF5-3EB9-05EA-9031-40F2C077910C}"/>
                </a:ext>
              </a:extLst>
            </p:cNvPr>
            <p:cNvSpPr/>
            <p:nvPr/>
          </p:nvSpPr>
          <p:spPr>
            <a:xfrm>
              <a:off x="3385473" y="2254174"/>
              <a:ext cx="1724866" cy="231582"/>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500" dirty="0">
                  <a:solidFill>
                    <a:schemeClr val="tx1"/>
                  </a:solidFill>
                  <a:latin typeface="Avenir Book" panose="02000503020000020003" pitchFamily="2" charset="0"/>
                </a:rPr>
                <a:t>12</a:t>
              </a:r>
            </a:p>
          </p:txBody>
        </p:sp>
        <p:sp>
          <p:nvSpPr>
            <p:cNvPr id="61" name="Rectangle 60">
              <a:extLst>
                <a:ext uri="{FF2B5EF4-FFF2-40B4-BE49-F238E27FC236}">
                  <a16:creationId xmlns:a16="http://schemas.microsoft.com/office/drawing/2014/main" id="{73ECD1F4-4727-E2FE-F1A9-57469059A3B7}"/>
                </a:ext>
              </a:extLst>
            </p:cNvPr>
            <p:cNvSpPr/>
            <p:nvPr/>
          </p:nvSpPr>
          <p:spPr>
            <a:xfrm>
              <a:off x="2734408" y="3095501"/>
              <a:ext cx="464382" cy="231582"/>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500" b="1" dirty="0">
                  <a:solidFill>
                    <a:schemeClr val="tx1"/>
                  </a:solidFill>
                  <a:latin typeface="Avenir Book" panose="02000503020000020003" pitchFamily="2" charset="0"/>
                </a:rPr>
                <a:t>Block</a:t>
              </a:r>
            </a:p>
          </p:txBody>
        </p:sp>
        <p:sp>
          <p:nvSpPr>
            <p:cNvPr id="64" name="Rectangle 63">
              <a:extLst>
                <a:ext uri="{FF2B5EF4-FFF2-40B4-BE49-F238E27FC236}">
                  <a16:creationId xmlns:a16="http://schemas.microsoft.com/office/drawing/2014/main" id="{4591392B-1B9D-03B8-2F56-834FE12DD0D9}"/>
                </a:ext>
              </a:extLst>
            </p:cNvPr>
            <p:cNvSpPr/>
            <p:nvPr/>
          </p:nvSpPr>
          <p:spPr>
            <a:xfrm>
              <a:off x="2795172" y="3543960"/>
              <a:ext cx="1436347" cy="1211291"/>
            </a:xfrm>
            <a:prstGeom prst="rect">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500" dirty="0">
                <a:solidFill>
                  <a:schemeClr val="tx1"/>
                </a:solidFill>
                <a:latin typeface="Avenir Book" panose="02000503020000020003" pitchFamily="2" charset="0"/>
              </a:endParaRPr>
            </a:p>
          </p:txBody>
        </p:sp>
        <p:sp>
          <p:nvSpPr>
            <p:cNvPr id="100" name="Rectangle 99">
              <a:extLst>
                <a:ext uri="{FF2B5EF4-FFF2-40B4-BE49-F238E27FC236}">
                  <a16:creationId xmlns:a16="http://schemas.microsoft.com/office/drawing/2014/main" id="{9837BDC6-C6AD-9145-B085-F6F13194262A}"/>
                </a:ext>
              </a:extLst>
            </p:cNvPr>
            <p:cNvSpPr/>
            <p:nvPr/>
          </p:nvSpPr>
          <p:spPr>
            <a:xfrm>
              <a:off x="3384965" y="4176616"/>
              <a:ext cx="429934" cy="231581"/>
            </a:xfrm>
            <a:prstGeom prst="rect">
              <a:avLst/>
            </a:prstGeom>
            <a:solidFill>
              <a:schemeClr val="accent6">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500" dirty="0">
                  <a:solidFill>
                    <a:schemeClr val="tx1"/>
                  </a:solidFill>
                  <a:latin typeface="Avenir Book" panose="02000503020000020003" pitchFamily="2" charset="0"/>
                </a:rPr>
                <a:t>3</a:t>
              </a:r>
            </a:p>
          </p:txBody>
        </p:sp>
        <p:grpSp>
          <p:nvGrpSpPr>
            <p:cNvPr id="66" name="Group 65">
              <a:extLst>
                <a:ext uri="{FF2B5EF4-FFF2-40B4-BE49-F238E27FC236}">
                  <a16:creationId xmlns:a16="http://schemas.microsoft.com/office/drawing/2014/main" id="{53E725D6-2AE2-C5CC-A365-778F471E5645}"/>
                </a:ext>
              </a:extLst>
            </p:cNvPr>
            <p:cNvGrpSpPr/>
            <p:nvPr/>
          </p:nvGrpSpPr>
          <p:grpSpPr>
            <a:xfrm>
              <a:off x="3384966" y="4458148"/>
              <a:ext cx="732267" cy="231581"/>
              <a:chOff x="2992741" y="1982024"/>
              <a:chExt cx="1424082" cy="450370"/>
            </a:xfrm>
          </p:grpSpPr>
          <p:sp>
            <p:nvSpPr>
              <p:cNvPr id="88" name="Rectangle 87">
                <a:extLst>
                  <a:ext uri="{FF2B5EF4-FFF2-40B4-BE49-F238E27FC236}">
                    <a16:creationId xmlns:a16="http://schemas.microsoft.com/office/drawing/2014/main" id="{E9B56297-2F38-EE88-DEE6-C9C5B966DE6E}"/>
                  </a:ext>
                </a:extLst>
              </p:cNvPr>
              <p:cNvSpPr/>
              <p:nvPr/>
            </p:nvSpPr>
            <p:spPr>
              <a:xfrm>
                <a:off x="2992741" y="1982024"/>
                <a:ext cx="450370" cy="450370"/>
              </a:xfrm>
              <a:prstGeom prst="rect">
                <a:avLst/>
              </a:prstGeom>
              <a:solidFill>
                <a:schemeClr val="accent6">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US" sz="500" dirty="0">
                    <a:solidFill>
                      <a:schemeClr val="tx1"/>
                    </a:solidFill>
                    <a:latin typeface="Avenir Book" panose="02000503020000020003" pitchFamily="2" charset="0"/>
                  </a:rPr>
                  <a:t>11</a:t>
                </a:r>
              </a:p>
            </p:txBody>
          </p:sp>
          <p:sp>
            <p:nvSpPr>
              <p:cNvPr id="89" name="Rectangle 88">
                <a:extLst>
                  <a:ext uri="{FF2B5EF4-FFF2-40B4-BE49-F238E27FC236}">
                    <a16:creationId xmlns:a16="http://schemas.microsoft.com/office/drawing/2014/main" id="{236F1ECE-6E7C-801E-FEF7-57EE3B1C03EF}"/>
                  </a:ext>
                </a:extLst>
              </p:cNvPr>
              <p:cNvSpPr/>
              <p:nvPr/>
            </p:nvSpPr>
            <p:spPr>
              <a:xfrm>
                <a:off x="3479597" y="1982024"/>
                <a:ext cx="450370" cy="450370"/>
              </a:xfrm>
              <a:prstGeom prst="rect">
                <a:avLst/>
              </a:prstGeom>
              <a:solidFill>
                <a:schemeClr val="accent6">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US" sz="500" dirty="0">
                    <a:solidFill>
                      <a:schemeClr val="tx1"/>
                    </a:solidFill>
                    <a:latin typeface="Avenir Book" panose="02000503020000020003" pitchFamily="2" charset="0"/>
                  </a:rPr>
                  <a:t>22</a:t>
                </a:r>
              </a:p>
            </p:txBody>
          </p:sp>
          <p:sp>
            <p:nvSpPr>
              <p:cNvPr id="90" name="Rectangle 89">
                <a:extLst>
                  <a:ext uri="{FF2B5EF4-FFF2-40B4-BE49-F238E27FC236}">
                    <a16:creationId xmlns:a16="http://schemas.microsoft.com/office/drawing/2014/main" id="{0EDE00DB-233C-2497-9C80-76486CE099A0}"/>
                  </a:ext>
                </a:extLst>
              </p:cNvPr>
              <p:cNvSpPr/>
              <p:nvPr/>
            </p:nvSpPr>
            <p:spPr>
              <a:xfrm>
                <a:off x="3966453" y="1982024"/>
                <a:ext cx="450370" cy="450370"/>
              </a:xfrm>
              <a:prstGeom prst="rect">
                <a:avLst/>
              </a:prstGeom>
              <a:solidFill>
                <a:schemeClr val="accent6">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US" sz="500" dirty="0">
                    <a:solidFill>
                      <a:schemeClr val="tx1"/>
                    </a:solidFill>
                    <a:latin typeface="Avenir Book" panose="02000503020000020003" pitchFamily="2" charset="0"/>
                  </a:rPr>
                  <a:t>33</a:t>
                </a:r>
              </a:p>
            </p:txBody>
          </p:sp>
        </p:grpSp>
        <p:sp>
          <p:nvSpPr>
            <p:cNvPr id="68" name="Rectangle 67">
              <a:extLst>
                <a:ext uri="{FF2B5EF4-FFF2-40B4-BE49-F238E27FC236}">
                  <a16:creationId xmlns:a16="http://schemas.microsoft.com/office/drawing/2014/main" id="{A06D93AC-A39E-8E6E-1D7F-66C33BC57FF7}"/>
                </a:ext>
              </a:extLst>
            </p:cNvPr>
            <p:cNvSpPr/>
            <p:nvPr/>
          </p:nvSpPr>
          <p:spPr>
            <a:xfrm>
              <a:off x="2850317" y="4176616"/>
              <a:ext cx="515888" cy="231581"/>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US" sz="500" dirty="0">
                  <a:solidFill>
                    <a:schemeClr val="tx1"/>
                  </a:solidFill>
                  <a:latin typeface="Avenir Book" panose="02000503020000020003" pitchFamily="2" charset="0"/>
                </a:rPr>
                <a:t>size</a:t>
              </a:r>
            </a:p>
          </p:txBody>
        </p:sp>
        <p:sp>
          <p:nvSpPr>
            <p:cNvPr id="69" name="Rectangle 68">
              <a:extLst>
                <a:ext uri="{FF2B5EF4-FFF2-40B4-BE49-F238E27FC236}">
                  <a16:creationId xmlns:a16="http://schemas.microsoft.com/office/drawing/2014/main" id="{1A94C712-9560-25EC-95A2-11AAB709FD6B}"/>
                </a:ext>
              </a:extLst>
            </p:cNvPr>
            <p:cNvSpPr/>
            <p:nvPr/>
          </p:nvSpPr>
          <p:spPr>
            <a:xfrm>
              <a:off x="2850317" y="4458148"/>
              <a:ext cx="515888" cy="231581"/>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US" sz="500" dirty="0">
                  <a:solidFill>
                    <a:schemeClr val="tx1"/>
                  </a:solidFill>
                  <a:latin typeface="Avenir Book" panose="02000503020000020003" pitchFamily="2" charset="0"/>
                </a:rPr>
                <a:t>data</a:t>
              </a:r>
            </a:p>
          </p:txBody>
        </p:sp>
        <p:sp>
          <p:nvSpPr>
            <p:cNvPr id="71" name="Rectangle 70">
              <a:extLst>
                <a:ext uri="{FF2B5EF4-FFF2-40B4-BE49-F238E27FC236}">
                  <a16:creationId xmlns:a16="http://schemas.microsoft.com/office/drawing/2014/main" id="{C74B2A10-675D-F40C-45C7-65260ACF6D1E}"/>
                </a:ext>
              </a:extLst>
            </p:cNvPr>
            <p:cNvSpPr/>
            <p:nvPr/>
          </p:nvSpPr>
          <p:spPr>
            <a:xfrm>
              <a:off x="2850317" y="3895084"/>
              <a:ext cx="515888" cy="231581"/>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US" sz="500" dirty="0">
                  <a:solidFill>
                    <a:schemeClr val="tx1"/>
                  </a:solidFill>
                  <a:latin typeface="Avenir Book" panose="02000503020000020003" pitchFamily="2" charset="0"/>
                </a:rPr>
                <a:t>start</a:t>
              </a:r>
            </a:p>
          </p:txBody>
        </p:sp>
        <p:sp>
          <p:nvSpPr>
            <p:cNvPr id="72" name="Rectangle 71">
              <a:extLst>
                <a:ext uri="{FF2B5EF4-FFF2-40B4-BE49-F238E27FC236}">
                  <a16:creationId xmlns:a16="http://schemas.microsoft.com/office/drawing/2014/main" id="{C2363F97-668F-D9EB-BD93-EF27C5CCFA11}"/>
                </a:ext>
              </a:extLst>
            </p:cNvPr>
            <p:cNvSpPr/>
            <p:nvPr/>
          </p:nvSpPr>
          <p:spPr>
            <a:xfrm>
              <a:off x="2850316" y="3613552"/>
              <a:ext cx="515888" cy="231581"/>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US" sz="500" dirty="0">
                  <a:solidFill>
                    <a:schemeClr val="tx1"/>
                  </a:solidFill>
                  <a:latin typeface="Avenir Book" panose="02000503020000020003" pitchFamily="2" charset="0"/>
                </a:rPr>
                <a:t>block</a:t>
              </a:r>
            </a:p>
          </p:txBody>
        </p:sp>
        <p:sp>
          <p:nvSpPr>
            <p:cNvPr id="73" name="Rectangle 72">
              <a:extLst>
                <a:ext uri="{FF2B5EF4-FFF2-40B4-BE49-F238E27FC236}">
                  <a16:creationId xmlns:a16="http://schemas.microsoft.com/office/drawing/2014/main" id="{69979225-67A6-6C45-D311-642D08C057F2}"/>
                </a:ext>
              </a:extLst>
            </p:cNvPr>
            <p:cNvSpPr/>
            <p:nvPr/>
          </p:nvSpPr>
          <p:spPr>
            <a:xfrm>
              <a:off x="3393738" y="3895084"/>
              <a:ext cx="429934" cy="231581"/>
            </a:xfrm>
            <a:prstGeom prst="rect">
              <a:avLst/>
            </a:prstGeom>
            <a:solidFill>
              <a:schemeClr val="accent6">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500" dirty="0">
                  <a:solidFill>
                    <a:schemeClr val="tx1"/>
                  </a:solidFill>
                  <a:latin typeface="Avenir Book" panose="02000503020000020003" pitchFamily="2" charset="0"/>
                </a:rPr>
                <a:t>0</a:t>
              </a:r>
            </a:p>
          </p:txBody>
        </p:sp>
        <p:sp>
          <p:nvSpPr>
            <p:cNvPr id="74" name="Rectangle 73">
              <a:extLst>
                <a:ext uri="{FF2B5EF4-FFF2-40B4-BE49-F238E27FC236}">
                  <a16:creationId xmlns:a16="http://schemas.microsoft.com/office/drawing/2014/main" id="{B002502D-11C2-7693-E447-84A92996D8D3}"/>
                </a:ext>
              </a:extLst>
            </p:cNvPr>
            <p:cNvSpPr/>
            <p:nvPr/>
          </p:nvSpPr>
          <p:spPr>
            <a:xfrm>
              <a:off x="3393737" y="3613552"/>
              <a:ext cx="429934" cy="231581"/>
            </a:xfrm>
            <a:prstGeom prst="rect">
              <a:avLst/>
            </a:prstGeom>
            <a:solidFill>
              <a:schemeClr val="accent6">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US" sz="500" dirty="0">
                <a:solidFill>
                  <a:schemeClr val="tx1"/>
                </a:solidFill>
                <a:latin typeface="Avenir Book" panose="02000503020000020003" pitchFamily="2" charset="0"/>
              </a:endParaRPr>
            </a:p>
          </p:txBody>
        </p:sp>
        <p:sp>
          <p:nvSpPr>
            <p:cNvPr id="75" name="Rectangle 74">
              <a:extLst>
                <a:ext uri="{FF2B5EF4-FFF2-40B4-BE49-F238E27FC236}">
                  <a16:creationId xmlns:a16="http://schemas.microsoft.com/office/drawing/2014/main" id="{2546F890-6F47-F797-D622-5877DEFA50BB}"/>
                </a:ext>
              </a:extLst>
            </p:cNvPr>
            <p:cNvSpPr/>
            <p:nvPr/>
          </p:nvSpPr>
          <p:spPr>
            <a:xfrm>
              <a:off x="2742672" y="4715513"/>
              <a:ext cx="623531" cy="231581"/>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500" b="1" dirty="0">
                  <a:solidFill>
                    <a:schemeClr val="tx1"/>
                  </a:solidFill>
                  <a:latin typeface="Avenir Book" panose="02000503020000020003" pitchFamily="2" charset="0"/>
                </a:rPr>
                <a:t>Fragment</a:t>
              </a:r>
            </a:p>
          </p:txBody>
        </p:sp>
        <p:sp>
          <p:nvSpPr>
            <p:cNvPr id="114" name="Rectangle 113">
              <a:extLst>
                <a:ext uri="{FF2B5EF4-FFF2-40B4-BE49-F238E27FC236}">
                  <a16:creationId xmlns:a16="http://schemas.microsoft.com/office/drawing/2014/main" id="{17812EE7-0B16-0FE3-F3A3-45F6EB605AB3}"/>
                </a:ext>
              </a:extLst>
            </p:cNvPr>
            <p:cNvSpPr/>
            <p:nvPr/>
          </p:nvSpPr>
          <p:spPr>
            <a:xfrm>
              <a:off x="4526915" y="3543960"/>
              <a:ext cx="2864782" cy="1211291"/>
            </a:xfrm>
            <a:prstGeom prst="rect">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500" dirty="0">
                <a:solidFill>
                  <a:schemeClr val="tx1"/>
                </a:solidFill>
                <a:latin typeface="Avenir Book" panose="02000503020000020003" pitchFamily="2" charset="0"/>
              </a:endParaRPr>
            </a:p>
          </p:txBody>
        </p:sp>
        <p:sp>
          <p:nvSpPr>
            <p:cNvPr id="115" name="Rectangle 114">
              <a:extLst>
                <a:ext uri="{FF2B5EF4-FFF2-40B4-BE49-F238E27FC236}">
                  <a16:creationId xmlns:a16="http://schemas.microsoft.com/office/drawing/2014/main" id="{6725EB5E-1523-E9AA-3863-8CB6D92E38EE}"/>
                </a:ext>
              </a:extLst>
            </p:cNvPr>
            <p:cNvSpPr/>
            <p:nvPr/>
          </p:nvSpPr>
          <p:spPr>
            <a:xfrm>
              <a:off x="5116709" y="4176616"/>
              <a:ext cx="427189" cy="231581"/>
            </a:xfrm>
            <a:prstGeom prst="rect">
              <a:avLst/>
            </a:prstGeom>
            <a:solidFill>
              <a:schemeClr val="accent2">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500" dirty="0">
                  <a:solidFill>
                    <a:schemeClr val="tx1"/>
                  </a:solidFill>
                  <a:latin typeface="Avenir Book" panose="02000503020000020003" pitchFamily="2" charset="0"/>
                </a:rPr>
                <a:t>9</a:t>
              </a:r>
            </a:p>
          </p:txBody>
        </p:sp>
        <p:sp>
          <p:nvSpPr>
            <p:cNvPr id="118" name="Rectangle 117">
              <a:extLst>
                <a:ext uri="{FF2B5EF4-FFF2-40B4-BE49-F238E27FC236}">
                  <a16:creationId xmlns:a16="http://schemas.microsoft.com/office/drawing/2014/main" id="{6460A982-6717-FA34-135D-9D8A1A3DA568}"/>
                </a:ext>
              </a:extLst>
            </p:cNvPr>
            <p:cNvSpPr/>
            <p:nvPr/>
          </p:nvSpPr>
          <p:spPr>
            <a:xfrm>
              <a:off x="4582061" y="4176616"/>
              <a:ext cx="515888" cy="231581"/>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US" sz="500" dirty="0">
                  <a:solidFill>
                    <a:schemeClr val="tx1"/>
                  </a:solidFill>
                  <a:latin typeface="Avenir Book" panose="02000503020000020003" pitchFamily="2" charset="0"/>
                </a:rPr>
                <a:t>size</a:t>
              </a:r>
            </a:p>
          </p:txBody>
        </p:sp>
        <p:sp>
          <p:nvSpPr>
            <p:cNvPr id="119" name="Rectangle 118">
              <a:extLst>
                <a:ext uri="{FF2B5EF4-FFF2-40B4-BE49-F238E27FC236}">
                  <a16:creationId xmlns:a16="http://schemas.microsoft.com/office/drawing/2014/main" id="{B4619DE0-92EB-EACC-705C-5241F825A894}"/>
                </a:ext>
              </a:extLst>
            </p:cNvPr>
            <p:cNvSpPr/>
            <p:nvPr/>
          </p:nvSpPr>
          <p:spPr>
            <a:xfrm>
              <a:off x="4582061" y="4458148"/>
              <a:ext cx="515888" cy="231581"/>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US" sz="500" dirty="0">
                  <a:solidFill>
                    <a:schemeClr val="tx1"/>
                  </a:solidFill>
                  <a:latin typeface="Avenir Book" panose="02000503020000020003" pitchFamily="2" charset="0"/>
                </a:rPr>
                <a:t>data</a:t>
              </a:r>
            </a:p>
          </p:txBody>
        </p:sp>
        <p:sp>
          <p:nvSpPr>
            <p:cNvPr id="121" name="Rectangle 120">
              <a:extLst>
                <a:ext uri="{FF2B5EF4-FFF2-40B4-BE49-F238E27FC236}">
                  <a16:creationId xmlns:a16="http://schemas.microsoft.com/office/drawing/2014/main" id="{4FFBFA49-7C2D-6ECC-B9A4-65F89039BAA0}"/>
                </a:ext>
              </a:extLst>
            </p:cNvPr>
            <p:cNvSpPr/>
            <p:nvPr/>
          </p:nvSpPr>
          <p:spPr>
            <a:xfrm>
              <a:off x="4582061" y="3895084"/>
              <a:ext cx="515888" cy="231581"/>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US" sz="500" dirty="0">
                  <a:solidFill>
                    <a:schemeClr val="tx1"/>
                  </a:solidFill>
                  <a:latin typeface="Avenir Book" panose="02000503020000020003" pitchFamily="2" charset="0"/>
                </a:rPr>
                <a:t>start</a:t>
              </a:r>
            </a:p>
          </p:txBody>
        </p:sp>
        <p:sp>
          <p:nvSpPr>
            <p:cNvPr id="122" name="Rectangle 121">
              <a:extLst>
                <a:ext uri="{FF2B5EF4-FFF2-40B4-BE49-F238E27FC236}">
                  <a16:creationId xmlns:a16="http://schemas.microsoft.com/office/drawing/2014/main" id="{A7BB1F06-DAF4-76D1-6986-8FA6D5C57430}"/>
                </a:ext>
              </a:extLst>
            </p:cNvPr>
            <p:cNvSpPr/>
            <p:nvPr/>
          </p:nvSpPr>
          <p:spPr>
            <a:xfrm>
              <a:off x="4582060" y="3613552"/>
              <a:ext cx="515888" cy="231581"/>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US" sz="500" dirty="0">
                  <a:solidFill>
                    <a:schemeClr val="tx1"/>
                  </a:solidFill>
                  <a:latin typeface="Avenir Book" panose="02000503020000020003" pitchFamily="2" charset="0"/>
                </a:rPr>
                <a:t>block</a:t>
              </a:r>
            </a:p>
          </p:txBody>
        </p:sp>
        <p:sp>
          <p:nvSpPr>
            <p:cNvPr id="123" name="Rectangle 122">
              <a:extLst>
                <a:ext uri="{FF2B5EF4-FFF2-40B4-BE49-F238E27FC236}">
                  <a16:creationId xmlns:a16="http://schemas.microsoft.com/office/drawing/2014/main" id="{D8A80E41-B940-D5F0-4513-97D5BA9F0558}"/>
                </a:ext>
              </a:extLst>
            </p:cNvPr>
            <p:cNvSpPr/>
            <p:nvPr/>
          </p:nvSpPr>
          <p:spPr>
            <a:xfrm>
              <a:off x="5125482" y="3895084"/>
              <a:ext cx="427189" cy="231581"/>
            </a:xfrm>
            <a:prstGeom prst="rect">
              <a:avLst/>
            </a:prstGeom>
            <a:solidFill>
              <a:schemeClr val="accent2">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500" dirty="0">
                  <a:solidFill>
                    <a:schemeClr val="tx1"/>
                  </a:solidFill>
                  <a:latin typeface="Avenir Book" panose="02000503020000020003" pitchFamily="2" charset="0"/>
                </a:rPr>
                <a:t>3</a:t>
              </a:r>
            </a:p>
          </p:txBody>
        </p:sp>
        <p:sp>
          <p:nvSpPr>
            <p:cNvPr id="124" name="Rectangle 123">
              <a:extLst>
                <a:ext uri="{FF2B5EF4-FFF2-40B4-BE49-F238E27FC236}">
                  <a16:creationId xmlns:a16="http://schemas.microsoft.com/office/drawing/2014/main" id="{1A7D6A0A-9518-9A6B-F1FA-7228666902DB}"/>
                </a:ext>
              </a:extLst>
            </p:cNvPr>
            <p:cNvSpPr/>
            <p:nvPr/>
          </p:nvSpPr>
          <p:spPr>
            <a:xfrm>
              <a:off x="5125481" y="3613552"/>
              <a:ext cx="427189" cy="231581"/>
            </a:xfrm>
            <a:prstGeom prst="rect">
              <a:avLst/>
            </a:prstGeom>
            <a:solidFill>
              <a:schemeClr val="accent2">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US" sz="500" dirty="0">
                <a:solidFill>
                  <a:schemeClr val="tx1"/>
                </a:solidFill>
                <a:latin typeface="Avenir Book" panose="02000503020000020003" pitchFamily="2" charset="0"/>
              </a:endParaRPr>
            </a:p>
          </p:txBody>
        </p:sp>
        <p:sp>
          <p:nvSpPr>
            <p:cNvPr id="125" name="Rectangle 124">
              <a:extLst>
                <a:ext uri="{FF2B5EF4-FFF2-40B4-BE49-F238E27FC236}">
                  <a16:creationId xmlns:a16="http://schemas.microsoft.com/office/drawing/2014/main" id="{168B29FF-8598-D624-3EBA-66945DB02672}"/>
                </a:ext>
              </a:extLst>
            </p:cNvPr>
            <p:cNvSpPr/>
            <p:nvPr/>
          </p:nvSpPr>
          <p:spPr>
            <a:xfrm>
              <a:off x="4474417" y="4715513"/>
              <a:ext cx="576042" cy="231581"/>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500" b="1" dirty="0">
                  <a:solidFill>
                    <a:schemeClr val="tx1"/>
                  </a:solidFill>
                  <a:latin typeface="Avenir Book" panose="02000503020000020003" pitchFamily="2" charset="0"/>
                </a:rPr>
                <a:t>Fragment</a:t>
              </a:r>
            </a:p>
          </p:txBody>
        </p:sp>
        <p:cxnSp>
          <p:nvCxnSpPr>
            <p:cNvPr id="130" name="Straight Connector 129">
              <a:extLst>
                <a:ext uri="{FF2B5EF4-FFF2-40B4-BE49-F238E27FC236}">
                  <a16:creationId xmlns:a16="http://schemas.microsoft.com/office/drawing/2014/main" id="{7D8B2770-5060-A356-339F-21BAEFC2D46C}"/>
                </a:ext>
              </a:extLst>
            </p:cNvPr>
            <p:cNvCxnSpPr>
              <a:cxnSpLocks/>
            </p:cNvCxnSpPr>
            <p:nvPr/>
          </p:nvCxnSpPr>
          <p:spPr>
            <a:xfrm>
              <a:off x="3607941" y="3128154"/>
              <a:ext cx="0" cy="579310"/>
            </a:xfrm>
            <a:prstGeom prst="line">
              <a:avLst/>
            </a:prstGeom>
            <a:ln w="9525">
              <a:solidFill>
                <a:schemeClr val="tx1"/>
              </a:solidFill>
              <a:headEnd type="triangle" w="sm" len="sm"/>
              <a:tailEnd type="oval" w="sm" len="sm"/>
            </a:ln>
          </p:spPr>
          <p:style>
            <a:lnRef idx="2">
              <a:schemeClr val="accent1"/>
            </a:lnRef>
            <a:fillRef idx="0">
              <a:schemeClr val="accent1"/>
            </a:fillRef>
            <a:effectRef idx="1">
              <a:schemeClr val="accent1"/>
            </a:effectRef>
            <a:fontRef idx="minor">
              <a:schemeClr val="tx1"/>
            </a:fontRef>
          </p:style>
        </p:cxnSp>
        <p:cxnSp>
          <p:nvCxnSpPr>
            <p:cNvPr id="134" name="Straight Connector 133">
              <a:extLst>
                <a:ext uri="{FF2B5EF4-FFF2-40B4-BE49-F238E27FC236}">
                  <a16:creationId xmlns:a16="http://schemas.microsoft.com/office/drawing/2014/main" id="{26C6856E-83F0-E188-17BD-3A65980E8183}"/>
                </a:ext>
              </a:extLst>
            </p:cNvPr>
            <p:cNvCxnSpPr>
              <a:cxnSpLocks/>
            </p:cNvCxnSpPr>
            <p:nvPr/>
          </p:nvCxnSpPr>
          <p:spPr>
            <a:xfrm>
              <a:off x="5313388" y="3132054"/>
              <a:ext cx="0" cy="579310"/>
            </a:xfrm>
            <a:prstGeom prst="line">
              <a:avLst/>
            </a:prstGeom>
            <a:ln w="9525">
              <a:solidFill>
                <a:schemeClr val="tx1"/>
              </a:solidFill>
              <a:headEnd type="triangle" w="sm" len="sm"/>
              <a:tailEnd type="oval" w="sm" len="sm"/>
            </a:ln>
          </p:spPr>
          <p:style>
            <a:lnRef idx="2">
              <a:schemeClr val="accent1"/>
            </a:lnRef>
            <a:fillRef idx="0">
              <a:schemeClr val="accent1"/>
            </a:fillRef>
            <a:effectRef idx="1">
              <a:schemeClr val="accent1"/>
            </a:effectRef>
            <a:fontRef idx="minor">
              <a:schemeClr val="tx1"/>
            </a:fontRef>
          </p:style>
        </p:cxnSp>
        <p:sp>
          <p:nvSpPr>
            <p:cNvPr id="135" name="Rectangle 134">
              <a:extLst>
                <a:ext uri="{FF2B5EF4-FFF2-40B4-BE49-F238E27FC236}">
                  <a16:creationId xmlns:a16="http://schemas.microsoft.com/office/drawing/2014/main" id="{333DD0F5-1319-731D-26EB-C412D2447481}"/>
                </a:ext>
              </a:extLst>
            </p:cNvPr>
            <p:cNvSpPr/>
            <p:nvPr/>
          </p:nvSpPr>
          <p:spPr>
            <a:xfrm>
              <a:off x="2847046" y="1965423"/>
              <a:ext cx="515888" cy="231582"/>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US" sz="500" dirty="0" err="1">
                  <a:solidFill>
                    <a:schemeClr val="tx1"/>
                  </a:solidFill>
                  <a:latin typeface="Avenir Book" panose="02000503020000020003" pitchFamily="2" charset="0"/>
                </a:rPr>
                <a:t>block_uuid</a:t>
              </a:r>
              <a:endParaRPr lang="en-US" sz="500" dirty="0">
                <a:solidFill>
                  <a:schemeClr val="tx1"/>
                </a:solidFill>
                <a:latin typeface="Avenir Book" panose="02000503020000020003" pitchFamily="2" charset="0"/>
              </a:endParaRPr>
            </a:p>
          </p:txBody>
        </p:sp>
        <p:sp>
          <p:nvSpPr>
            <p:cNvPr id="136" name="Rectangle 135">
              <a:extLst>
                <a:ext uri="{FF2B5EF4-FFF2-40B4-BE49-F238E27FC236}">
                  <a16:creationId xmlns:a16="http://schemas.microsoft.com/office/drawing/2014/main" id="{D9BA3CDB-D93F-B47E-7B23-6F743B1D39B0}"/>
                </a:ext>
              </a:extLst>
            </p:cNvPr>
            <p:cNvSpPr/>
            <p:nvPr/>
          </p:nvSpPr>
          <p:spPr>
            <a:xfrm>
              <a:off x="3390467" y="1965423"/>
              <a:ext cx="1724866" cy="231582"/>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500" dirty="0">
                  <a:solidFill>
                    <a:schemeClr val="tx1"/>
                  </a:solidFill>
                  <a:latin typeface="Avenir Book" panose="02000503020000020003" pitchFamily="2" charset="0"/>
                </a:rPr>
                <a:t>11111111-1111-1111-1111-111111111111</a:t>
              </a:r>
            </a:p>
          </p:txBody>
        </p:sp>
        <p:grpSp>
          <p:nvGrpSpPr>
            <p:cNvPr id="33" name="Group 32">
              <a:extLst>
                <a:ext uri="{FF2B5EF4-FFF2-40B4-BE49-F238E27FC236}">
                  <a16:creationId xmlns:a16="http://schemas.microsoft.com/office/drawing/2014/main" id="{7CFEC29C-2961-4599-F15B-7B6AE96F084D}"/>
                </a:ext>
              </a:extLst>
            </p:cNvPr>
            <p:cNvGrpSpPr/>
            <p:nvPr/>
          </p:nvGrpSpPr>
          <p:grpSpPr>
            <a:xfrm>
              <a:off x="3381118" y="2535097"/>
              <a:ext cx="2985350" cy="231582"/>
              <a:chOff x="2992741" y="1434512"/>
              <a:chExt cx="5805785" cy="450370"/>
            </a:xfrm>
          </p:grpSpPr>
          <p:sp>
            <p:nvSpPr>
              <p:cNvPr id="34" name="Rectangle 33">
                <a:extLst>
                  <a:ext uri="{FF2B5EF4-FFF2-40B4-BE49-F238E27FC236}">
                    <a16:creationId xmlns:a16="http://schemas.microsoft.com/office/drawing/2014/main" id="{C6CF5763-3375-36E6-F0E2-EA1398B5A1A1}"/>
                  </a:ext>
                </a:extLst>
              </p:cNvPr>
              <p:cNvSpPr/>
              <p:nvPr/>
            </p:nvSpPr>
            <p:spPr>
              <a:xfrm>
                <a:off x="2992741" y="1434512"/>
                <a:ext cx="450370" cy="450370"/>
              </a:xfrm>
              <a:prstGeom prst="rect">
                <a:avLst/>
              </a:prstGeom>
              <a:solidFill>
                <a:schemeClr val="accent6">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US" sz="500" dirty="0">
                    <a:solidFill>
                      <a:schemeClr val="tx1"/>
                    </a:solidFill>
                    <a:latin typeface="Avenir Book" panose="02000503020000020003" pitchFamily="2" charset="0"/>
                  </a:rPr>
                  <a:t>00</a:t>
                </a:r>
              </a:p>
            </p:txBody>
          </p:sp>
          <p:sp>
            <p:nvSpPr>
              <p:cNvPr id="35" name="Rectangle 34">
                <a:extLst>
                  <a:ext uri="{FF2B5EF4-FFF2-40B4-BE49-F238E27FC236}">
                    <a16:creationId xmlns:a16="http://schemas.microsoft.com/office/drawing/2014/main" id="{ACBC7F02-EBB5-EA98-EB3E-BE6197A57B3F}"/>
                  </a:ext>
                </a:extLst>
              </p:cNvPr>
              <p:cNvSpPr/>
              <p:nvPr/>
            </p:nvSpPr>
            <p:spPr>
              <a:xfrm>
                <a:off x="3479597" y="1434512"/>
                <a:ext cx="450370" cy="450370"/>
              </a:xfrm>
              <a:prstGeom prst="rect">
                <a:avLst/>
              </a:prstGeom>
              <a:solidFill>
                <a:schemeClr val="accent6">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US" sz="500" dirty="0">
                    <a:solidFill>
                      <a:schemeClr val="tx1"/>
                    </a:solidFill>
                    <a:latin typeface="Avenir Book" panose="02000503020000020003" pitchFamily="2" charset="0"/>
                  </a:rPr>
                  <a:t>00</a:t>
                </a:r>
              </a:p>
            </p:txBody>
          </p:sp>
          <p:sp>
            <p:nvSpPr>
              <p:cNvPr id="36" name="Rectangle 35">
                <a:extLst>
                  <a:ext uri="{FF2B5EF4-FFF2-40B4-BE49-F238E27FC236}">
                    <a16:creationId xmlns:a16="http://schemas.microsoft.com/office/drawing/2014/main" id="{C1B18E92-0307-10B7-A38B-7287BF4B6EDB}"/>
                  </a:ext>
                </a:extLst>
              </p:cNvPr>
              <p:cNvSpPr/>
              <p:nvPr/>
            </p:nvSpPr>
            <p:spPr>
              <a:xfrm>
                <a:off x="3966453" y="1434512"/>
                <a:ext cx="450370" cy="450370"/>
              </a:xfrm>
              <a:prstGeom prst="rect">
                <a:avLst/>
              </a:prstGeom>
              <a:solidFill>
                <a:schemeClr val="accent6">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US" sz="500" dirty="0">
                    <a:solidFill>
                      <a:schemeClr val="tx1"/>
                    </a:solidFill>
                    <a:latin typeface="Avenir Book" panose="02000503020000020003" pitchFamily="2" charset="0"/>
                  </a:rPr>
                  <a:t>00</a:t>
                </a:r>
              </a:p>
            </p:txBody>
          </p:sp>
          <p:sp>
            <p:nvSpPr>
              <p:cNvPr id="37" name="Rectangle 36">
                <a:extLst>
                  <a:ext uri="{FF2B5EF4-FFF2-40B4-BE49-F238E27FC236}">
                    <a16:creationId xmlns:a16="http://schemas.microsoft.com/office/drawing/2014/main" id="{AC62F482-8AFC-E9F7-4813-70FBF1C6E370}"/>
                  </a:ext>
                </a:extLst>
              </p:cNvPr>
              <p:cNvSpPr/>
              <p:nvPr/>
            </p:nvSpPr>
            <p:spPr>
              <a:xfrm>
                <a:off x="4453309" y="1434512"/>
                <a:ext cx="450370" cy="450370"/>
              </a:xfrm>
              <a:prstGeom prst="rect">
                <a:avLst/>
              </a:prstGeom>
              <a:solidFill>
                <a:schemeClr val="accent2">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US" sz="500" dirty="0">
                    <a:solidFill>
                      <a:schemeClr val="tx1"/>
                    </a:solidFill>
                    <a:latin typeface="Avenir Book" panose="02000503020000020003" pitchFamily="2" charset="0"/>
                  </a:rPr>
                  <a:t>44</a:t>
                </a:r>
              </a:p>
            </p:txBody>
          </p:sp>
          <p:sp>
            <p:nvSpPr>
              <p:cNvPr id="56" name="Rectangle 55">
                <a:extLst>
                  <a:ext uri="{FF2B5EF4-FFF2-40B4-BE49-F238E27FC236}">
                    <a16:creationId xmlns:a16="http://schemas.microsoft.com/office/drawing/2014/main" id="{D869DC3F-C93E-2AA5-E688-9C8332CDB4DF}"/>
                  </a:ext>
                </a:extLst>
              </p:cNvPr>
              <p:cNvSpPr/>
              <p:nvPr/>
            </p:nvSpPr>
            <p:spPr>
              <a:xfrm>
                <a:off x="4940165" y="1434512"/>
                <a:ext cx="450370" cy="450370"/>
              </a:xfrm>
              <a:prstGeom prst="rect">
                <a:avLst/>
              </a:prstGeom>
              <a:solidFill>
                <a:schemeClr val="accent2">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US" sz="500" dirty="0">
                    <a:solidFill>
                      <a:schemeClr val="tx1"/>
                    </a:solidFill>
                    <a:latin typeface="Avenir Book" panose="02000503020000020003" pitchFamily="2" charset="0"/>
                  </a:rPr>
                  <a:t>55</a:t>
                </a:r>
              </a:p>
            </p:txBody>
          </p:sp>
          <p:sp>
            <p:nvSpPr>
              <p:cNvPr id="59" name="Rectangle 58">
                <a:extLst>
                  <a:ext uri="{FF2B5EF4-FFF2-40B4-BE49-F238E27FC236}">
                    <a16:creationId xmlns:a16="http://schemas.microsoft.com/office/drawing/2014/main" id="{27C1786F-D1B4-7DF4-020B-143DEBAAFC32}"/>
                  </a:ext>
                </a:extLst>
              </p:cNvPr>
              <p:cNvSpPr/>
              <p:nvPr/>
            </p:nvSpPr>
            <p:spPr>
              <a:xfrm>
                <a:off x="5427021" y="1434512"/>
                <a:ext cx="450370" cy="450370"/>
              </a:xfrm>
              <a:prstGeom prst="rect">
                <a:avLst/>
              </a:prstGeom>
              <a:solidFill>
                <a:schemeClr val="accent2">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US" sz="500" dirty="0">
                    <a:solidFill>
                      <a:schemeClr val="tx1"/>
                    </a:solidFill>
                    <a:latin typeface="Avenir Book" panose="02000503020000020003" pitchFamily="2" charset="0"/>
                  </a:rPr>
                  <a:t>66</a:t>
                </a:r>
              </a:p>
            </p:txBody>
          </p:sp>
          <p:sp>
            <p:nvSpPr>
              <p:cNvPr id="62" name="Rectangle 61">
                <a:extLst>
                  <a:ext uri="{FF2B5EF4-FFF2-40B4-BE49-F238E27FC236}">
                    <a16:creationId xmlns:a16="http://schemas.microsoft.com/office/drawing/2014/main" id="{7BCE871F-B2A5-4913-C842-E0B101D461BB}"/>
                  </a:ext>
                </a:extLst>
              </p:cNvPr>
              <p:cNvSpPr/>
              <p:nvPr/>
            </p:nvSpPr>
            <p:spPr>
              <a:xfrm>
                <a:off x="5913877" y="1434512"/>
                <a:ext cx="450370" cy="450370"/>
              </a:xfrm>
              <a:prstGeom prst="rect">
                <a:avLst/>
              </a:prstGeom>
              <a:solidFill>
                <a:schemeClr val="accent2">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US" sz="500" dirty="0">
                    <a:solidFill>
                      <a:schemeClr val="tx1"/>
                    </a:solidFill>
                    <a:latin typeface="Avenir Book" panose="02000503020000020003" pitchFamily="2" charset="0"/>
                  </a:rPr>
                  <a:t>77</a:t>
                </a:r>
              </a:p>
            </p:txBody>
          </p:sp>
          <p:sp>
            <p:nvSpPr>
              <p:cNvPr id="65" name="Rectangle 64">
                <a:extLst>
                  <a:ext uri="{FF2B5EF4-FFF2-40B4-BE49-F238E27FC236}">
                    <a16:creationId xmlns:a16="http://schemas.microsoft.com/office/drawing/2014/main" id="{7D3A31BB-CDE2-117E-CEB5-4284F8268A03}"/>
                  </a:ext>
                </a:extLst>
              </p:cNvPr>
              <p:cNvSpPr/>
              <p:nvPr/>
            </p:nvSpPr>
            <p:spPr>
              <a:xfrm>
                <a:off x="6400733" y="1434512"/>
                <a:ext cx="450370" cy="450370"/>
              </a:xfrm>
              <a:prstGeom prst="rect">
                <a:avLst/>
              </a:prstGeom>
              <a:solidFill>
                <a:schemeClr val="accent2">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US" sz="500" dirty="0">
                    <a:solidFill>
                      <a:schemeClr val="tx1"/>
                    </a:solidFill>
                    <a:latin typeface="Avenir Book" panose="02000503020000020003" pitchFamily="2" charset="0"/>
                  </a:rPr>
                  <a:t>88</a:t>
                </a:r>
              </a:p>
            </p:txBody>
          </p:sp>
          <p:sp>
            <p:nvSpPr>
              <p:cNvPr id="67" name="Rectangle 66">
                <a:extLst>
                  <a:ext uri="{FF2B5EF4-FFF2-40B4-BE49-F238E27FC236}">
                    <a16:creationId xmlns:a16="http://schemas.microsoft.com/office/drawing/2014/main" id="{F06CD253-A400-DC97-4E16-47760EDB9278}"/>
                  </a:ext>
                </a:extLst>
              </p:cNvPr>
              <p:cNvSpPr/>
              <p:nvPr/>
            </p:nvSpPr>
            <p:spPr>
              <a:xfrm>
                <a:off x="6887589" y="1434512"/>
                <a:ext cx="450370" cy="450370"/>
              </a:xfrm>
              <a:prstGeom prst="rect">
                <a:avLst/>
              </a:prstGeom>
              <a:solidFill>
                <a:schemeClr val="accent2">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US" sz="500" dirty="0">
                    <a:solidFill>
                      <a:schemeClr val="tx1"/>
                    </a:solidFill>
                    <a:latin typeface="Avenir Book" panose="02000503020000020003" pitchFamily="2" charset="0"/>
                  </a:rPr>
                  <a:t>99</a:t>
                </a:r>
              </a:p>
            </p:txBody>
          </p:sp>
          <p:sp>
            <p:nvSpPr>
              <p:cNvPr id="77" name="Rectangle 76">
                <a:extLst>
                  <a:ext uri="{FF2B5EF4-FFF2-40B4-BE49-F238E27FC236}">
                    <a16:creationId xmlns:a16="http://schemas.microsoft.com/office/drawing/2014/main" id="{3F7C846D-C660-2CF6-A1CB-431EFF817749}"/>
                  </a:ext>
                </a:extLst>
              </p:cNvPr>
              <p:cNvSpPr/>
              <p:nvPr/>
            </p:nvSpPr>
            <p:spPr>
              <a:xfrm>
                <a:off x="7374445" y="1434512"/>
                <a:ext cx="450370" cy="450370"/>
              </a:xfrm>
              <a:prstGeom prst="rect">
                <a:avLst/>
              </a:prstGeom>
              <a:solidFill>
                <a:schemeClr val="accent2">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US" sz="500" dirty="0">
                    <a:solidFill>
                      <a:schemeClr val="tx1"/>
                    </a:solidFill>
                    <a:latin typeface="Avenir Book" panose="02000503020000020003" pitchFamily="2" charset="0"/>
                  </a:rPr>
                  <a:t>aa</a:t>
                </a:r>
              </a:p>
            </p:txBody>
          </p:sp>
          <p:sp>
            <p:nvSpPr>
              <p:cNvPr id="78" name="Rectangle 77">
                <a:extLst>
                  <a:ext uri="{FF2B5EF4-FFF2-40B4-BE49-F238E27FC236}">
                    <a16:creationId xmlns:a16="http://schemas.microsoft.com/office/drawing/2014/main" id="{015C55B5-37E3-22A1-1525-CCE19F228F69}"/>
                  </a:ext>
                </a:extLst>
              </p:cNvPr>
              <p:cNvSpPr/>
              <p:nvPr/>
            </p:nvSpPr>
            <p:spPr>
              <a:xfrm>
                <a:off x="7861301" y="1434512"/>
                <a:ext cx="450370" cy="450370"/>
              </a:xfrm>
              <a:prstGeom prst="rect">
                <a:avLst/>
              </a:prstGeom>
              <a:solidFill>
                <a:schemeClr val="accent2">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US" sz="500" dirty="0">
                    <a:solidFill>
                      <a:schemeClr val="tx1"/>
                    </a:solidFill>
                    <a:latin typeface="Avenir Book" panose="02000503020000020003" pitchFamily="2" charset="0"/>
                  </a:rPr>
                  <a:t>bb</a:t>
                </a:r>
              </a:p>
            </p:txBody>
          </p:sp>
          <p:sp>
            <p:nvSpPr>
              <p:cNvPr id="79" name="Rectangle 78">
                <a:extLst>
                  <a:ext uri="{FF2B5EF4-FFF2-40B4-BE49-F238E27FC236}">
                    <a16:creationId xmlns:a16="http://schemas.microsoft.com/office/drawing/2014/main" id="{EF5DBA86-1E6C-64B7-98E9-6FC31739F05F}"/>
                  </a:ext>
                </a:extLst>
              </p:cNvPr>
              <p:cNvSpPr/>
              <p:nvPr/>
            </p:nvSpPr>
            <p:spPr>
              <a:xfrm>
                <a:off x="8348156" y="1434512"/>
                <a:ext cx="450370" cy="450370"/>
              </a:xfrm>
              <a:prstGeom prst="rect">
                <a:avLst/>
              </a:prstGeom>
              <a:solidFill>
                <a:schemeClr val="accent2">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US" sz="500" dirty="0">
                    <a:solidFill>
                      <a:schemeClr val="tx1"/>
                    </a:solidFill>
                    <a:latin typeface="Avenir Book" panose="02000503020000020003" pitchFamily="2" charset="0"/>
                  </a:rPr>
                  <a:t>cc</a:t>
                </a:r>
              </a:p>
            </p:txBody>
          </p:sp>
        </p:grpSp>
        <p:grpSp>
          <p:nvGrpSpPr>
            <p:cNvPr id="81" name="Group 80">
              <a:extLst>
                <a:ext uri="{FF2B5EF4-FFF2-40B4-BE49-F238E27FC236}">
                  <a16:creationId xmlns:a16="http://schemas.microsoft.com/office/drawing/2014/main" id="{A3DBB130-ACAA-0945-2FF7-4CA0609F848D}"/>
                </a:ext>
              </a:extLst>
            </p:cNvPr>
            <p:cNvGrpSpPr/>
            <p:nvPr/>
          </p:nvGrpSpPr>
          <p:grpSpPr>
            <a:xfrm>
              <a:off x="2743242" y="490951"/>
              <a:ext cx="2460442" cy="1176168"/>
              <a:chOff x="2712323" y="232182"/>
              <a:chExt cx="2460442" cy="1176168"/>
            </a:xfrm>
          </p:grpSpPr>
          <p:grpSp>
            <p:nvGrpSpPr>
              <p:cNvPr id="38" name="Group 37">
                <a:extLst>
                  <a:ext uri="{FF2B5EF4-FFF2-40B4-BE49-F238E27FC236}">
                    <a16:creationId xmlns:a16="http://schemas.microsoft.com/office/drawing/2014/main" id="{3C78DDAD-AD0E-8586-7962-67033FDBB45E}"/>
                  </a:ext>
                </a:extLst>
              </p:cNvPr>
              <p:cNvGrpSpPr/>
              <p:nvPr/>
            </p:nvGrpSpPr>
            <p:grpSpPr>
              <a:xfrm>
                <a:off x="3357899" y="905378"/>
                <a:ext cx="481924" cy="231582"/>
                <a:chOff x="2992741" y="1434512"/>
                <a:chExt cx="937226" cy="450370"/>
              </a:xfrm>
            </p:grpSpPr>
            <p:sp>
              <p:nvSpPr>
                <p:cNvPr id="2" name="Rectangle 1">
                  <a:extLst>
                    <a:ext uri="{FF2B5EF4-FFF2-40B4-BE49-F238E27FC236}">
                      <a16:creationId xmlns:a16="http://schemas.microsoft.com/office/drawing/2014/main" id="{799192EA-3DCD-8E8A-6658-C3347D236731}"/>
                    </a:ext>
                  </a:extLst>
                </p:cNvPr>
                <p:cNvSpPr/>
                <p:nvPr/>
              </p:nvSpPr>
              <p:spPr>
                <a:xfrm>
                  <a:off x="2992741" y="1434512"/>
                  <a:ext cx="450370" cy="450370"/>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endParaRPr lang="en-US" sz="500" dirty="0">
                    <a:solidFill>
                      <a:schemeClr val="tx1"/>
                    </a:solidFill>
                    <a:latin typeface="Avenir Book" panose="02000503020000020003" pitchFamily="2" charset="0"/>
                  </a:endParaRPr>
                </a:p>
              </p:txBody>
            </p:sp>
            <p:sp>
              <p:nvSpPr>
                <p:cNvPr id="3" name="Rectangle 2">
                  <a:extLst>
                    <a:ext uri="{FF2B5EF4-FFF2-40B4-BE49-F238E27FC236}">
                      <a16:creationId xmlns:a16="http://schemas.microsoft.com/office/drawing/2014/main" id="{689030DF-6CE3-720B-C406-BF30F1D66496}"/>
                    </a:ext>
                  </a:extLst>
                </p:cNvPr>
                <p:cNvSpPr/>
                <p:nvPr/>
              </p:nvSpPr>
              <p:spPr>
                <a:xfrm>
                  <a:off x="3479597" y="1434512"/>
                  <a:ext cx="450370" cy="450370"/>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endParaRPr lang="en-US" sz="500" dirty="0">
                    <a:solidFill>
                      <a:schemeClr val="tx1"/>
                    </a:solidFill>
                    <a:latin typeface="Avenir Book" panose="02000503020000020003" pitchFamily="2" charset="0"/>
                  </a:endParaRPr>
                </a:p>
              </p:txBody>
            </p:sp>
          </p:grpSp>
          <p:sp>
            <p:nvSpPr>
              <p:cNvPr id="27" name="Rectangle 26">
                <a:extLst>
                  <a:ext uri="{FF2B5EF4-FFF2-40B4-BE49-F238E27FC236}">
                    <a16:creationId xmlns:a16="http://schemas.microsoft.com/office/drawing/2014/main" id="{AFDEF9AC-3AEA-B13E-7685-8159FF335531}"/>
                  </a:ext>
                </a:extLst>
              </p:cNvPr>
              <p:cNvSpPr/>
              <p:nvPr/>
            </p:nvSpPr>
            <p:spPr>
              <a:xfrm>
                <a:off x="2754339" y="232182"/>
                <a:ext cx="2418426" cy="978183"/>
              </a:xfrm>
              <a:prstGeom prst="rect">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500" dirty="0">
                  <a:solidFill>
                    <a:schemeClr val="tx1"/>
                  </a:solidFill>
                  <a:latin typeface="Avenir Book" panose="02000503020000020003" pitchFamily="2" charset="0"/>
                </a:endParaRPr>
              </a:p>
            </p:txBody>
          </p:sp>
          <p:sp>
            <p:nvSpPr>
              <p:cNvPr id="28" name="Rectangle 27">
                <a:extLst>
                  <a:ext uri="{FF2B5EF4-FFF2-40B4-BE49-F238E27FC236}">
                    <a16:creationId xmlns:a16="http://schemas.microsoft.com/office/drawing/2014/main" id="{6BF08853-F98D-81BF-AD2F-4BC8948144AA}"/>
                  </a:ext>
                </a:extLst>
              </p:cNvPr>
              <p:cNvSpPr/>
              <p:nvPr/>
            </p:nvSpPr>
            <p:spPr>
              <a:xfrm>
                <a:off x="2809483" y="896054"/>
                <a:ext cx="515888" cy="231582"/>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US" sz="500" dirty="0">
                    <a:solidFill>
                      <a:schemeClr val="tx1"/>
                    </a:solidFill>
                    <a:latin typeface="Avenir Book" panose="02000503020000020003" pitchFamily="2" charset="0"/>
                  </a:rPr>
                  <a:t>blocks</a:t>
                </a:r>
              </a:p>
            </p:txBody>
          </p:sp>
          <p:sp>
            <p:nvSpPr>
              <p:cNvPr id="30" name="Rectangle 29">
                <a:extLst>
                  <a:ext uri="{FF2B5EF4-FFF2-40B4-BE49-F238E27FC236}">
                    <a16:creationId xmlns:a16="http://schemas.microsoft.com/office/drawing/2014/main" id="{D701A4C3-4FBA-8E0E-5C58-D136CA2CFE59}"/>
                  </a:ext>
                </a:extLst>
              </p:cNvPr>
              <p:cNvSpPr/>
              <p:nvPr/>
            </p:nvSpPr>
            <p:spPr>
              <a:xfrm>
                <a:off x="2814478" y="607303"/>
                <a:ext cx="515888" cy="231582"/>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US" sz="500" dirty="0">
                    <a:solidFill>
                      <a:schemeClr val="tx1"/>
                    </a:solidFill>
                    <a:latin typeface="Avenir Book" panose="02000503020000020003" pitchFamily="2" charset="0"/>
                  </a:rPr>
                  <a:t>owner</a:t>
                </a:r>
              </a:p>
            </p:txBody>
          </p:sp>
          <p:sp>
            <p:nvSpPr>
              <p:cNvPr id="31" name="Rectangle 30">
                <a:extLst>
                  <a:ext uri="{FF2B5EF4-FFF2-40B4-BE49-F238E27FC236}">
                    <a16:creationId xmlns:a16="http://schemas.microsoft.com/office/drawing/2014/main" id="{2850D8F4-12D0-539C-46C8-2881130320EB}"/>
                  </a:ext>
                </a:extLst>
              </p:cNvPr>
              <p:cNvSpPr/>
              <p:nvPr/>
            </p:nvSpPr>
            <p:spPr>
              <a:xfrm>
                <a:off x="3357899" y="607303"/>
                <a:ext cx="1724866" cy="231582"/>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500" dirty="0">
                    <a:solidFill>
                      <a:schemeClr val="tx1"/>
                    </a:solidFill>
                    <a:latin typeface="Avenir Book" panose="02000503020000020003" pitchFamily="2" charset="0"/>
                  </a:rPr>
                  <a:t>LOCAL</a:t>
                </a:r>
              </a:p>
            </p:txBody>
          </p:sp>
          <p:sp>
            <p:nvSpPr>
              <p:cNvPr id="80" name="Rectangle 79">
                <a:extLst>
                  <a:ext uri="{FF2B5EF4-FFF2-40B4-BE49-F238E27FC236}">
                    <a16:creationId xmlns:a16="http://schemas.microsoft.com/office/drawing/2014/main" id="{67DDE35F-7972-334B-EF46-90A53BA54171}"/>
                  </a:ext>
                </a:extLst>
              </p:cNvPr>
              <p:cNvSpPr/>
              <p:nvPr/>
            </p:nvSpPr>
            <p:spPr>
              <a:xfrm>
                <a:off x="2712323" y="1176768"/>
                <a:ext cx="464382" cy="231582"/>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500" b="1" dirty="0">
                    <a:solidFill>
                      <a:schemeClr val="tx1"/>
                    </a:solidFill>
                    <a:latin typeface="Avenir Book" panose="02000503020000020003" pitchFamily="2" charset="0"/>
                  </a:rPr>
                  <a:t>Pool</a:t>
                </a:r>
              </a:p>
            </p:txBody>
          </p:sp>
        </p:grpSp>
        <p:cxnSp>
          <p:nvCxnSpPr>
            <p:cNvPr id="82" name="Straight Connector 81">
              <a:extLst>
                <a:ext uri="{FF2B5EF4-FFF2-40B4-BE49-F238E27FC236}">
                  <a16:creationId xmlns:a16="http://schemas.microsoft.com/office/drawing/2014/main" id="{4514A839-DA53-7676-6CFE-EB7201CA8266}"/>
                </a:ext>
              </a:extLst>
            </p:cNvPr>
            <p:cNvCxnSpPr>
              <a:cxnSpLocks/>
            </p:cNvCxnSpPr>
            <p:nvPr/>
          </p:nvCxnSpPr>
          <p:spPr>
            <a:xfrm flipV="1">
              <a:off x="3511826" y="1292439"/>
              <a:ext cx="0" cy="589458"/>
            </a:xfrm>
            <a:prstGeom prst="line">
              <a:avLst/>
            </a:prstGeom>
            <a:ln w="9525">
              <a:solidFill>
                <a:schemeClr val="tx1"/>
              </a:solidFill>
              <a:headEnd type="triangle" w="sm" len="sm"/>
              <a:tailEnd type="oval" w="sm" len="sm"/>
            </a:ln>
          </p:spPr>
          <p:style>
            <a:lnRef idx="2">
              <a:schemeClr val="accent1"/>
            </a:lnRef>
            <a:fillRef idx="0">
              <a:schemeClr val="accent1"/>
            </a:fillRef>
            <a:effectRef idx="1">
              <a:schemeClr val="accent1"/>
            </a:effectRef>
            <a:fontRef idx="minor">
              <a:schemeClr val="tx1"/>
            </a:fontRef>
          </p:style>
        </p:cxnSp>
        <p:sp>
          <p:nvSpPr>
            <p:cNvPr id="85" name="Rectangle 84">
              <a:extLst>
                <a:ext uri="{FF2B5EF4-FFF2-40B4-BE49-F238E27FC236}">
                  <a16:creationId xmlns:a16="http://schemas.microsoft.com/office/drawing/2014/main" id="{570D643C-8819-8D37-1BC2-02EF80910D88}"/>
                </a:ext>
              </a:extLst>
            </p:cNvPr>
            <p:cNvSpPr/>
            <p:nvPr/>
          </p:nvSpPr>
          <p:spPr>
            <a:xfrm>
              <a:off x="6692760" y="1883997"/>
              <a:ext cx="3648303" cy="1237744"/>
            </a:xfrm>
            <a:prstGeom prst="rect">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500" dirty="0">
                <a:solidFill>
                  <a:schemeClr val="tx1"/>
                </a:solidFill>
                <a:latin typeface="Avenir Book" panose="02000503020000020003" pitchFamily="2" charset="0"/>
              </a:endParaRPr>
            </a:p>
          </p:txBody>
        </p:sp>
        <p:grpSp>
          <p:nvGrpSpPr>
            <p:cNvPr id="86" name="Group 85">
              <a:extLst>
                <a:ext uri="{FF2B5EF4-FFF2-40B4-BE49-F238E27FC236}">
                  <a16:creationId xmlns:a16="http://schemas.microsoft.com/office/drawing/2014/main" id="{2727C865-3BAE-A620-4948-2A346B7E25C8}"/>
                </a:ext>
              </a:extLst>
            </p:cNvPr>
            <p:cNvGrpSpPr/>
            <p:nvPr/>
          </p:nvGrpSpPr>
          <p:grpSpPr>
            <a:xfrm>
              <a:off x="7282555" y="2814405"/>
              <a:ext cx="2985350" cy="231582"/>
              <a:chOff x="2992741" y="1982024"/>
              <a:chExt cx="5805785" cy="450370"/>
            </a:xfrm>
          </p:grpSpPr>
          <p:sp>
            <p:nvSpPr>
              <p:cNvPr id="87" name="Rectangle 86">
                <a:extLst>
                  <a:ext uri="{FF2B5EF4-FFF2-40B4-BE49-F238E27FC236}">
                    <a16:creationId xmlns:a16="http://schemas.microsoft.com/office/drawing/2014/main" id="{93CDD580-6B19-D5C1-90D2-5C5064C42C4F}"/>
                  </a:ext>
                </a:extLst>
              </p:cNvPr>
              <p:cNvSpPr/>
              <p:nvPr/>
            </p:nvSpPr>
            <p:spPr>
              <a:xfrm>
                <a:off x="2992741" y="1982024"/>
                <a:ext cx="450370" cy="450370"/>
              </a:xfrm>
              <a:prstGeom prst="rect">
                <a:avLst/>
              </a:prstGeom>
              <a:solidFill>
                <a:schemeClr val="accent5">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500" dirty="0">
                    <a:solidFill>
                      <a:schemeClr val="tx1"/>
                    </a:solidFill>
                    <a:latin typeface="Avenir Book" panose="02000503020000020003" pitchFamily="2" charset="0"/>
                  </a:rPr>
                  <a:t>1</a:t>
                </a:r>
              </a:p>
            </p:txBody>
          </p:sp>
          <p:sp>
            <p:nvSpPr>
              <p:cNvPr id="91" name="Rectangle 90">
                <a:extLst>
                  <a:ext uri="{FF2B5EF4-FFF2-40B4-BE49-F238E27FC236}">
                    <a16:creationId xmlns:a16="http://schemas.microsoft.com/office/drawing/2014/main" id="{A4973F0A-A46B-5015-A5EE-E466B877AB31}"/>
                  </a:ext>
                </a:extLst>
              </p:cNvPr>
              <p:cNvSpPr/>
              <p:nvPr/>
            </p:nvSpPr>
            <p:spPr>
              <a:xfrm>
                <a:off x="3479597" y="1982024"/>
                <a:ext cx="450370" cy="450370"/>
              </a:xfrm>
              <a:prstGeom prst="rect">
                <a:avLst/>
              </a:prstGeom>
              <a:solidFill>
                <a:schemeClr val="accent5">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500" dirty="0">
                    <a:solidFill>
                      <a:schemeClr val="tx1"/>
                    </a:solidFill>
                    <a:latin typeface="Avenir Book" panose="02000503020000020003" pitchFamily="2" charset="0"/>
                  </a:rPr>
                  <a:t>1</a:t>
                </a:r>
              </a:p>
            </p:txBody>
          </p:sp>
          <p:sp>
            <p:nvSpPr>
              <p:cNvPr id="92" name="Rectangle 91">
                <a:extLst>
                  <a:ext uri="{FF2B5EF4-FFF2-40B4-BE49-F238E27FC236}">
                    <a16:creationId xmlns:a16="http://schemas.microsoft.com/office/drawing/2014/main" id="{ADFEE563-DA02-9FAF-370B-17166A7FD129}"/>
                  </a:ext>
                </a:extLst>
              </p:cNvPr>
              <p:cNvSpPr/>
              <p:nvPr/>
            </p:nvSpPr>
            <p:spPr>
              <a:xfrm>
                <a:off x="3966453" y="1982024"/>
                <a:ext cx="450370" cy="450370"/>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500" dirty="0">
                    <a:solidFill>
                      <a:schemeClr val="tx1"/>
                    </a:solidFill>
                    <a:latin typeface="Avenir Book" panose="02000503020000020003" pitchFamily="2" charset="0"/>
                  </a:rPr>
                  <a:t>0</a:t>
                </a:r>
              </a:p>
            </p:txBody>
          </p:sp>
          <p:sp>
            <p:nvSpPr>
              <p:cNvPr id="93" name="Rectangle 92">
                <a:extLst>
                  <a:ext uri="{FF2B5EF4-FFF2-40B4-BE49-F238E27FC236}">
                    <a16:creationId xmlns:a16="http://schemas.microsoft.com/office/drawing/2014/main" id="{75D63D81-749F-0ED1-3CBE-170809219DB5}"/>
                  </a:ext>
                </a:extLst>
              </p:cNvPr>
              <p:cNvSpPr/>
              <p:nvPr/>
            </p:nvSpPr>
            <p:spPr>
              <a:xfrm>
                <a:off x="4453309" y="1982024"/>
                <a:ext cx="450370" cy="450370"/>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500" dirty="0">
                    <a:solidFill>
                      <a:schemeClr val="tx1"/>
                    </a:solidFill>
                    <a:latin typeface="Avenir Book" panose="02000503020000020003" pitchFamily="2" charset="0"/>
                  </a:rPr>
                  <a:t>0</a:t>
                </a:r>
              </a:p>
            </p:txBody>
          </p:sp>
          <p:sp>
            <p:nvSpPr>
              <p:cNvPr id="94" name="Rectangle 93">
                <a:extLst>
                  <a:ext uri="{FF2B5EF4-FFF2-40B4-BE49-F238E27FC236}">
                    <a16:creationId xmlns:a16="http://schemas.microsoft.com/office/drawing/2014/main" id="{53C83AFC-E291-AA40-C0D5-CA3E34F5FBA3}"/>
                  </a:ext>
                </a:extLst>
              </p:cNvPr>
              <p:cNvSpPr/>
              <p:nvPr/>
            </p:nvSpPr>
            <p:spPr>
              <a:xfrm>
                <a:off x="4940165" y="1982024"/>
                <a:ext cx="450370" cy="450370"/>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500" dirty="0">
                    <a:solidFill>
                      <a:schemeClr val="tx1"/>
                    </a:solidFill>
                    <a:latin typeface="Avenir Book" panose="02000503020000020003" pitchFamily="2" charset="0"/>
                  </a:rPr>
                  <a:t>0</a:t>
                </a:r>
              </a:p>
            </p:txBody>
          </p:sp>
          <p:sp>
            <p:nvSpPr>
              <p:cNvPr id="95" name="Rectangle 94">
                <a:extLst>
                  <a:ext uri="{FF2B5EF4-FFF2-40B4-BE49-F238E27FC236}">
                    <a16:creationId xmlns:a16="http://schemas.microsoft.com/office/drawing/2014/main" id="{9873F671-5538-F187-9080-CD9165621DF3}"/>
                  </a:ext>
                </a:extLst>
              </p:cNvPr>
              <p:cNvSpPr/>
              <p:nvPr/>
            </p:nvSpPr>
            <p:spPr>
              <a:xfrm>
                <a:off x="5427021" y="1982024"/>
                <a:ext cx="450370" cy="450370"/>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500" dirty="0">
                    <a:solidFill>
                      <a:schemeClr val="tx1"/>
                    </a:solidFill>
                    <a:latin typeface="Avenir Book" panose="02000503020000020003" pitchFamily="2" charset="0"/>
                  </a:rPr>
                  <a:t>0</a:t>
                </a:r>
              </a:p>
            </p:txBody>
          </p:sp>
          <p:sp>
            <p:nvSpPr>
              <p:cNvPr id="96" name="Rectangle 95">
                <a:extLst>
                  <a:ext uri="{FF2B5EF4-FFF2-40B4-BE49-F238E27FC236}">
                    <a16:creationId xmlns:a16="http://schemas.microsoft.com/office/drawing/2014/main" id="{C137A2D1-0341-DBC5-1869-8129ED53E5CC}"/>
                  </a:ext>
                </a:extLst>
              </p:cNvPr>
              <p:cNvSpPr/>
              <p:nvPr/>
            </p:nvSpPr>
            <p:spPr>
              <a:xfrm>
                <a:off x="5913877" y="1982024"/>
                <a:ext cx="450370" cy="450370"/>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500" dirty="0">
                    <a:solidFill>
                      <a:schemeClr val="tx1"/>
                    </a:solidFill>
                    <a:latin typeface="Avenir Book" panose="02000503020000020003" pitchFamily="2" charset="0"/>
                  </a:rPr>
                  <a:t>0</a:t>
                </a:r>
              </a:p>
            </p:txBody>
          </p:sp>
          <p:sp>
            <p:nvSpPr>
              <p:cNvPr id="97" name="Rectangle 96">
                <a:extLst>
                  <a:ext uri="{FF2B5EF4-FFF2-40B4-BE49-F238E27FC236}">
                    <a16:creationId xmlns:a16="http://schemas.microsoft.com/office/drawing/2014/main" id="{3DE87305-BD62-4EA6-26D6-83043CCD76C6}"/>
                  </a:ext>
                </a:extLst>
              </p:cNvPr>
              <p:cNvSpPr/>
              <p:nvPr/>
            </p:nvSpPr>
            <p:spPr>
              <a:xfrm>
                <a:off x="6400733" y="1982024"/>
                <a:ext cx="450370" cy="450370"/>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500" dirty="0">
                    <a:solidFill>
                      <a:schemeClr val="tx1"/>
                    </a:solidFill>
                    <a:latin typeface="Avenir Book" panose="02000503020000020003" pitchFamily="2" charset="0"/>
                  </a:rPr>
                  <a:t>0</a:t>
                </a:r>
              </a:p>
            </p:txBody>
          </p:sp>
          <p:sp>
            <p:nvSpPr>
              <p:cNvPr id="98" name="Rectangle 97">
                <a:extLst>
                  <a:ext uri="{FF2B5EF4-FFF2-40B4-BE49-F238E27FC236}">
                    <a16:creationId xmlns:a16="http://schemas.microsoft.com/office/drawing/2014/main" id="{87372EFC-D455-933A-059D-851DEBE3D5C7}"/>
                  </a:ext>
                </a:extLst>
              </p:cNvPr>
              <p:cNvSpPr/>
              <p:nvPr/>
            </p:nvSpPr>
            <p:spPr>
              <a:xfrm>
                <a:off x="6887589" y="1982024"/>
                <a:ext cx="450370" cy="450370"/>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500" dirty="0">
                    <a:solidFill>
                      <a:schemeClr val="tx1"/>
                    </a:solidFill>
                    <a:latin typeface="Avenir Book" panose="02000503020000020003" pitchFamily="2" charset="0"/>
                  </a:rPr>
                  <a:t>0</a:t>
                </a:r>
              </a:p>
            </p:txBody>
          </p:sp>
          <p:sp>
            <p:nvSpPr>
              <p:cNvPr id="99" name="Rectangle 98">
                <a:extLst>
                  <a:ext uri="{FF2B5EF4-FFF2-40B4-BE49-F238E27FC236}">
                    <a16:creationId xmlns:a16="http://schemas.microsoft.com/office/drawing/2014/main" id="{E3D3BB26-875D-54B0-B662-502DA1CD5DB3}"/>
                  </a:ext>
                </a:extLst>
              </p:cNvPr>
              <p:cNvSpPr/>
              <p:nvPr/>
            </p:nvSpPr>
            <p:spPr>
              <a:xfrm>
                <a:off x="7374445" y="1982024"/>
                <a:ext cx="450370" cy="450370"/>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500" dirty="0">
                    <a:solidFill>
                      <a:schemeClr val="tx1"/>
                    </a:solidFill>
                    <a:latin typeface="Avenir Book" panose="02000503020000020003" pitchFamily="2" charset="0"/>
                  </a:rPr>
                  <a:t>0</a:t>
                </a:r>
              </a:p>
            </p:txBody>
          </p:sp>
          <p:sp>
            <p:nvSpPr>
              <p:cNvPr id="101" name="Rectangle 100">
                <a:extLst>
                  <a:ext uri="{FF2B5EF4-FFF2-40B4-BE49-F238E27FC236}">
                    <a16:creationId xmlns:a16="http://schemas.microsoft.com/office/drawing/2014/main" id="{88D8AC3C-016F-1FD8-CC84-AA2989FEB154}"/>
                  </a:ext>
                </a:extLst>
              </p:cNvPr>
              <p:cNvSpPr/>
              <p:nvPr/>
            </p:nvSpPr>
            <p:spPr>
              <a:xfrm>
                <a:off x="7861301" y="1982024"/>
                <a:ext cx="450370" cy="450370"/>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500" dirty="0">
                    <a:solidFill>
                      <a:schemeClr val="tx1"/>
                    </a:solidFill>
                    <a:latin typeface="Avenir Book" panose="02000503020000020003" pitchFamily="2" charset="0"/>
                  </a:rPr>
                  <a:t>0</a:t>
                </a:r>
              </a:p>
            </p:txBody>
          </p:sp>
          <p:sp>
            <p:nvSpPr>
              <p:cNvPr id="102" name="Rectangle 101">
                <a:extLst>
                  <a:ext uri="{FF2B5EF4-FFF2-40B4-BE49-F238E27FC236}">
                    <a16:creationId xmlns:a16="http://schemas.microsoft.com/office/drawing/2014/main" id="{CEC71971-05F8-1400-BF81-4218089540DE}"/>
                  </a:ext>
                </a:extLst>
              </p:cNvPr>
              <p:cNvSpPr/>
              <p:nvPr/>
            </p:nvSpPr>
            <p:spPr>
              <a:xfrm>
                <a:off x="8348156" y="1982024"/>
                <a:ext cx="450370" cy="450370"/>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500" dirty="0">
                    <a:solidFill>
                      <a:schemeClr val="tx1"/>
                    </a:solidFill>
                    <a:latin typeface="Avenir Book" panose="02000503020000020003" pitchFamily="2" charset="0"/>
                  </a:rPr>
                  <a:t>0</a:t>
                </a:r>
              </a:p>
            </p:txBody>
          </p:sp>
        </p:grpSp>
        <p:sp>
          <p:nvSpPr>
            <p:cNvPr id="138" name="Rectangle 137">
              <a:extLst>
                <a:ext uri="{FF2B5EF4-FFF2-40B4-BE49-F238E27FC236}">
                  <a16:creationId xmlns:a16="http://schemas.microsoft.com/office/drawing/2014/main" id="{F2E2839A-687F-F241-C243-B0BF654AA444}"/>
                </a:ext>
              </a:extLst>
            </p:cNvPr>
            <p:cNvSpPr/>
            <p:nvPr/>
          </p:nvSpPr>
          <p:spPr>
            <a:xfrm>
              <a:off x="6747906" y="2532872"/>
              <a:ext cx="515888" cy="231582"/>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US" sz="500" dirty="0">
                  <a:solidFill>
                    <a:schemeClr val="tx1"/>
                  </a:solidFill>
                  <a:latin typeface="Avenir Book" panose="02000503020000020003" pitchFamily="2" charset="0"/>
                </a:rPr>
                <a:t>data</a:t>
              </a:r>
            </a:p>
          </p:txBody>
        </p:sp>
        <p:sp>
          <p:nvSpPr>
            <p:cNvPr id="139" name="Rectangle 138">
              <a:extLst>
                <a:ext uri="{FF2B5EF4-FFF2-40B4-BE49-F238E27FC236}">
                  <a16:creationId xmlns:a16="http://schemas.microsoft.com/office/drawing/2014/main" id="{EC20154F-598D-97F0-DB7B-850324D53BF7}"/>
                </a:ext>
              </a:extLst>
            </p:cNvPr>
            <p:cNvSpPr/>
            <p:nvPr/>
          </p:nvSpPr>
          <p:spPr>
            <a:xfrm>
              <a:off x="6747906" y="2814405"/>
              <a:ext cx="515888" cy="231582"/>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US" sz="500" dirty="0">
                  <a:solidFill>
                    <a:schemeClr val="tx1"/>
                  </a:solidFill>
                  <a:latin typeface="Avenir Book" panose="02000503020000020003" pitchFamily="2" charset="0"/>
                </a:rPr>
                <a:t>used</a:t>
              </a:r>
            </a:p>
          </p:txBody>
        </p:sp>
        <p:sp>
          <p:nvSpPr>
            <p:cNvPr id="141" name="Rectangle 140">
              <a:extLst>
                <a:ext uri="{FF2B5EF4-FFF2-40B4-BE49-F238E27FC236}">
                  <a16:creationId xmlns:a16="http://schemas.microsoft.com/office/drawing/2014/main" id="{9FC01456-A9FB-1BAF-7B96-023EA617A6EC}"/>
                </a:ext>
              </a:extLst>
            </p:cNvPr>
            <p:cNvSpPr/>
            <p:nvPr/>
          </p:nvSpPr>
          <p:spPr>
            <a:xfrm>
              <a:off x="6747905" y="2254174"/>
              <a:ext cx="515888" cy="231582"/>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US" sz="500" dirty="0">
                  <a:solidFill>
                    <a:schemeClr val="tx1"/>
                  </a:solidFill>
                  <a:latin typeface="Avenir Book" panose="02000503020000020003" pitchFamily="2" charset="0"/>
                </a:rPr>
                <a:t>size</a:t>
              </a:r>
            </a:p>
          </p:txBody>
        </p:sp>
        <p:sp>
          <p:nvSpPr>
            <p:cNvPr id="142" name="Rectangle 141">
              <a:extLst>
                <a:ext uri="{FF2B5EF4-FFF2-40B4-BE49-F238E27FC236}">
                  <a16:creationId xmlns:a16="http://schemas.microsoft.com/office/drawing/2014/main" id="{6D4EACBD-7A22-D56A-85D3-1D4D11F7DD54}"/>
                </a:ext>
              </a:extLst>
            </p:cNvPr>
            <p:cNvSpPr/>
            <p:nvPr/>
          </p:nvSpPr>
          <p:spPr>
            <a:xfrm>
              <a:off x="7291327" y="2254174"/>
              <a:ext cx="1724866" cy="231582"/>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500" dirty="0">
                  <a:solidFill>
                    <a:schemeClr val="tx1"/>
                  </a:solidFill>
                  <a:latin typeface="Avenir Book" panose="02000503020000020003" pitchFamily="2" charset="0"/>
                </a:rPr>
                <a:t>12</a:t>
              </a:r>
            </a:p>
          </p:txBody>
        </p:sp>
        <p:sp>
          <p:nvSpPr>
            <p:cNvPr id="143" name="Rectangle 142">
              <a:extLst>
                <a:ext uri="{FF2B5EF4-FFF2-40B4-BE49-F238E27FC236}">
                  <a16:creationId xmlns:a16="http://schemas.microsoft.com/office/drawing/2014/main" id="{70A7A623-7A38-EA7A-77E6-C00B36A40044}"/>
                </a:ext>
              </a:extLst>
            </p:cNvPr>
            <p:cNvSpPr/>
            <p:nvPr/>
          </p:nvSpPr>
          <p:spPr>
            <a:xfrm>
              <a:off x="6752900" y="1965423"/>
              <a:ext cx="515888" cy="231582"/>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US" sz="500" dirty="0" err="1">
                  <a:solidFill>
                    <a:schemeClr val="tx1"/>
                  </a:solidFill>
                  <a:latin typeface="Avenir Book" panose="02000503020000020003" pitchFamily="2" charset="0"/>
                </a:rPr>
                <a:t>block_uuid</a:t>
              </a:r>
              <a:endParaRPr lang="en-US" sz="500" dirty="0">
                <a:solidFill>
                  <a:schemeClr val="tx1"/>
                </a:solidFill>
                <a:latin typeface="Avenir Book" panose="02000503020000020003" pitchFamily="2" charset="0"/>
              </a:endParaRPr>
            </a:p>
          </p:txBody>
        </p:sp>
        <p:sp>
          <p:nvSpPr>
            <p:cNvPr id="144" name="Rectangle 143">
              <a:extLst>
                <a:ext uri="{FF2B5EF4-FFF2-40B4-BE49-F238E27FC236}">
                  <a16:creationId xmlns:a16="http://schemas.microsoft.com/office/drawing/2014/main" id="{486E4097-69D2-E048-71F2-E6F95B3225E5}"/>
                </a:ext>
              </a:extLst>
            </p:cNvPr>
            <p:cNvSpPr/>
            <p:nvPr/>
          </p:nvSpPr>
          <p:spPr>
            <a:xfrm>
              <a:off x="7296321" y="1965423"/>
              <a:ext cx="1724866" cy="231582"/>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500" dirty="0">
                  <a:solidFill>
                    <a:schemeClr val="tx1"/>
                  </a:solidFill>
                  <a:latin typeface="Avenir Book" panose="02000503020000020003" pitchFamily="2" charset="0"/>
                </a:rPr>
                <a:t>22222222-2222-2222-2222-222222222222</a:t>
              </a:r>
            </a:p>
          </p:txBody>
        </p:sp>
        <p:grpSp>
          <p:nvGrpSpPr>
            <p:cNvPr id="145" name="Group 144">
              <a:extLst>
                <a:ext uri="{FF2B5EF4-FFF2-40B4-BE49-F238E27FC236}">
                  <a16:creationId xmlns:a16="http://schemas.microsoft.com/office/drawing/2014/main" id="{D078EC32-EC73-ED2B-DF58-F91982676060}"/>
                </a:ext>
              </a:extLst>
            </p:cNvPr>
            <p:cNvGrpSpPr/>
            <p:nvPr/>
          </p:nvGrpSpPr>
          <p:grpSpPr>
            <a:xfrm>
              <a:off x="7286972" y="2535097"/>
              <a:ext cx="2985350" cy="231582"/>
              <a:chOff x="2992741" y="1434512"/>
              <a:chExt cx="5805785" cy="450370"/>
            </a:xfrm>
          </p:grpSpPr>
          <p:sp>
            <p:nvSpPr>
              <p:cNvPr id="146" name="Rectangle 145">
                <a:extLst>
                  <a:ext uri="{FF2B5EF4-FFF2-40B4-BE49-F238E27FC236}">
                    <a16:creationId xmlns:a16="http://schemas.microsoft.com/office/drawing/2014/main" id="{1090349E-DADF-026B-1F0F-0E0392E1431D}"/>
                  </a:ext>
                </a:extLst>
              </p:cNvPr>
              <p:cNvSpPr/>
              <p:nvPr/>
            </p:nvSpPr>
            <p:spPr>
              <a:xfrm>
                <a:off x="2992741" y="1434512"/>
                <a:ext cx="450370" cy="450370"/>
              </a:xfrm>
              <a:prstGeom prst="rect">
                <a:avLst/>
              </a:prstGeom>
              <a:solidFill>
                <a:schemeClr val="accent5">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US" sz="500" dirty="0">
                    <a:solidFill>
                      <a:schemeClr val="tx1"/>
                    </a:solidFill>
                    <a:latin typeface="Avenir Book" panose="02000503020000020003" pitchFamily="2" charset="0"/>
                  </a:rPr>
                  <a:t>00</a:t>
                </a:r>
              </a:p>
            </p:txBody>
          </p:sp>
          <p:sp>
            <p:nvSpPr>
              <p:cNvPr id="147" name="Rectangle 146">
                <a:extLst>
                  <a:ext uri="{FF2B5EF4-FFF2-40B4-BE49-F238E27FC236}">
                    <a16:creationId xmlns:a16="http://schemas.microsoft.com/office/drawing/2014/main" id="{427B00AE-2964-B1BE-7C4E-6F88EAD41E00}"/>
                  </a:ext>
                </a:extLst>
              </p:cNvPr>
              <p:cNvSpPr/>
              <p:nvPr/>
            </p:nvSpPr>
            <p:spPr>
              <a:xfrm>
                <a:off x="3479597" y="1434512"/>
                <a:ext cx="450370" cy="450370"/>
              </a:xfrm>
              <a:prstGeom prst="rect">
                <a:avLst/>
              </a:prstGeom>
              <a:solidFill>
                <a:schemeClr val="accent5">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US" sz="500" dirty="0">
                    <a:solidFill>
                      <a:schemeClr val="tx1"/>
                    </a:solidFill>
                    <a:latin typeface="Avenir Book" panose="02000503020000020003" pitchFamily="2" charset="0"/>
                  </a:rPr>
                  <a:t>00</a:t>
                </a:r>
              </a:p>
            </p:txBody>
          </p:sp>
          <p:sp>
            <p:nvSpPr>
              <p:cNvPr id="148" name="Rectangle 147">
                <a:extLst>
                  <a:ext uri="{FF2B5EF4-FFF2-40B4-BE49-F238E27FC236}">
                    <a16:creationId xmlns:a16="http://schemas.microsoft.com/office/drawing/2014/main" id="{3EB48F03-851D-9911-32ED-91ACEE5B7807}"/>
                  </a:ext>
                </a:extLst>
              </p:cNvPr>
              <p:cNvSpPr/>
              <p:nvPr/>
            </p:nvSpPr>
            <p:spPr>
              <a:xfrm>
                <a:off x="3966453" y="1434512"/>
                <a:ext cx="450370" cy="450370"/>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US" sz="500" dirty="0">
                    <a:solidFill>
                      <a:schemeClr val="tx1"/>
                    </a:solidFill>
                    <a:latin typeface="Avenir Book" panose="02000503020000020003" pitchFamily="2" charset="0"/>
                  </a:rPr>
                  <a:t>ff</a:t>
                </a:r>
              </a:p>
            </p:txBody>
          </p:sp>
          <p:sp>
            <p:nvSpPr>
              <p:cNvPr id="149" name="Rectangle 148">
                <a:extLst>
                  <a:ext uri="{FF2B5EF4-FFF2-40B4-BE49-F238E27FC236}">
                    <a16:creationId xmlns:a16="http://schemas.microsoft.com/office/drawing/2014/main" id="{576C09E9-D157-46A4-6239-5F1A00EC6B66}"/>
                  </a:ext>
                </a:extLst>
              </p:cNvPr>
              <p:cNvSpPr/>
              <p:nvPr/>
            </p:nvSpPr>
            <p:spPr>
              <a:xfrm>
                <a:off x="4453309" y="1434512"/>
                <a:ext cx="450370" cy="450370"/>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US" sz="500" dirty="0">
                    <a:solidFill>
                      <a:schemeClr val="tx1"/>
                    </a:solidFill>
                    <a:latin typeface="Avenir Book" panose="02000503020000020003" pitchFamily="2" charset="0"/>
                  </a:rPr>
                  <a:t>00</a:t>
                </a:r>
              </a:p>
            </p:txBody>
          </p:sp>
          <p:sp>
            <p:nvSpPr>
              <p:cNvPr id="150" name="Rectangle 149">
                <a:extLst>
                  <a:ext uri="{FF2B5EF4-FFF2-40B4-BE49-F238E27FC236}">
                    <a16:creationId xmlns:a16="http://schemas.microsoft.com/office/drawing/2014/main" id="{8E2C3F1F-68E1-FD0D-A880-F7BA87EADE69}"/>
                  </a:ext>
                </a:extLst>
              </p:cNvPr>
              <p:cNvSpPr/>
              <p:nvPr/>
            </p:nvSpPr>
            <p:spPr>
              <a:xfrm>
                <a:off x="4940165" y="1434512"/>
                <a:ext cx="450370" cy="450370"/>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US" sz="500" dirty="0">
                    <a:solidFill>
                      <a:schemeClr val="tx1"/>
                    </a:solidFill>
                    <a:latin typeface="Avenir Book" panose="02000503020000020003" pitchFamily="2" charset="0"/>
                  </a:rPr>
                  <a:t>11</a:t>
                </a:r>
              </a:p>
            </p:txBody>
          </p:sp>
          <p:sp>
            <p:nvSpPr>
              <p:cNvPr id="151" name="Rectangle 150">
                <a:extLst>
                  <a:ext uri="{FF2B5EF4-FFF2-40B4-BE49-F238E27FC236}">
                    <a16:creationId xmlns:a16="http://schemas.microsoft.com/office/drawing/2014/main" id="{DF67BF89-1143-6486-D5CF-2FB7378F4468}"/>
                  </a:ext>
                </a:extLst>
              </p:cNvPr>
              <p:cNvSpPr/>
              <p:nvPr/>
            </p:nvSpPr>
            <p:spPr>
              <a:xfrm>
                <a:off x="5427021" y="1434512"/>
                <a:ext cx="450370" cy="450370"/>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US" sz="500" dirty="0">
                    <a:solidFill>
                      <a:schemeClr val="tx1"/>
                    </a:solidFill>
                    <a:latin typeface="Avenir Book" panose="02000503020000020003" pitchFamily="2" charset="0"/>
                  </a:rPr>
                  <a:t>22</a:t>
                </a:r>
              </a:p>
            </p:txBody>
          </p:sp>
          <p:sp>
            <p:nvSpPr>
              <p:cNvPr id="152" name="Rectangle 151">
                <a:extLst>
                  <a:ext uri="{FF2B5EF4-FFF2-40B4-BE49-F238E27FC236}">
                    <a16:creationId xmlns:a16="http://schemas.microsoft.com/office/drawing/2014/main" id="{5C25E755-4013-AF2A-F948-AA7552655382}"/>
                  </a:ext>
                </a:extLst>
              </p:cNvPr>
              <p:cNvSpPr/>
              <p:nvPr/>
            </p:nvSpPr>
            <p:spPr>
              <a:xfrm>
                <a:off x="5913877" y="1434512"/>
                <a:ext cx="450370" cy="450370"/>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US" sz="500" dirty="0">
                    <a:solidFill>
                      <a:schemeClr val="tx1"/>
                    </a:solidFill>
                    <a:latin typeface="Avenir Book" panose="02000503020000020003" pitchFamily="2" charset="0"/>
                  </a:rPr>
                  <a:t>33</a:t>
                </a:r>
              </a:p>
            </p:txBody>
          </p:sp>
          <p:sp>
            <p:nvSpPr>
              <p:cNvPr id="153" name="Rectangle 152">
                <a:extLst>
                  <a:ext uri="{FF2B5EF4-FFF2-40B4-BE49-F238E27FC236}">
                    <a16:creationId xmlns:a16="http://schemas.microsoft.com/office/drawing/2014/main" id="{FE480455-C29C-B78C-FFF8-62385735E3DA}"/>
                  </a:ext>
                </a:extLst>
              </p:cNvPr>
              <p:cNvSpPr/>
              <p:nvPr/>
            </p:nvSpPr>
            <p:spPr>
              <a:xfrm>
                <a:off x="6400733" y="1434512"/>
                <a:ext cx="450370" cy="450370"/>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US" sz="500" dirty="0">
                    <a:solidFill>
                      <a:schemeClr val="tx1"/>
                    </a:solidFill>
                    <a:latin typeface="Avenir Book" panose="02000503020000020003" pitchFamily="2" charset="0"/>
                  </a:rPr>
                  <a:t>44</a:t>
                </a:r>
              </a:p>
            </p:txBody>
          </p:sp>
          <p:sp>
            <p:nvSpPr>
              <p:cNvPr id="154" name="Rectangle 153">
                <a:extLst>
                  <a:ext uri="{FF2B5EF4-FFF2-40B4-BE49-F238E27FC236}">
                    <a16:creationId xmlns:a16="http://schemas.microsoft.com/office/drawing/2014/main" id="{DD0CB41F-B0D9-9B19-A34E-272FB1556F5B}"/>
                  </a:ext>
                </a:extLst>
              </p:cNvPr>
              <p:cNvSpPr/>
              <p:nvPr/>
            </p:nvSpPr>
            <p:spPr>
              <a:xfrm>
                <a:off x="6887589" y="1434512"/>
                <a:ext cx="450370" cy="450370"/>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US" sz="500" dirty="0">
                    <a:solidFill>
                      <a:schemeClr val="tx1"/>
                    </a:solidFill>
                    <a:latin typeface="Avenir Book" panose="02000503020000020003" pitchFamily="2" charset="0"/>
                  </a:rPr>
                  <a:t>55</a:t>
                </a:r>
              </a:p>
            </p:txBody>
          </p:sp>
          <p:sp>
            <p:nvSpPr>
              <p:cNvPr id="155" name="Rectangle 154">
                <a:extLst>
                  <a:ext uri="{FF2B5EF4-FFF2-40B4-BE49-F238E27FC236}">
                    <a16:creationId xmlns:a16="http://schemas.microsoft.com/office/drawing/2014/main" id="{F0DCF932-4548-41F5-57B0-063AA0AC03DD}"/>
                  </a:ext>
                </a:extLst>
              </p:cNvPr>
              <p:cNvSpPr/>
              <p:nvPr/>
            </p:nvSpPr>
            <p:spPr>
              <a:xfrm>
                <a:off x="7374445" y="1434512"/>
                <a:ext cx="450370" cy="450370"/>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US" sz="500" dirty="0">
                    <a:solidFill>
                      <a:schemeClr val="tx1"/>
                    </a:solidFill>
                    <a:latin typeface="Avenir Book" panose="02000503020000020003" pitchFamily="2" charset="0"/>
                  </a:rPr>
                  <a:t>66</a:t>
                </a:r>
              </a:p>
            </p:txBody>
          </p:sp>
          <p:sp>
            <p:nvSpPr>
              <p:cNvPr id="156" name="Rectangle 155">
                <a:extLst>
                  <a:ext uri="{FF2B5EF4-FFF2-40B4-BE49-F238E27FC236}">
                    <a16:creationId xmlns:a16="http://schemas.microsoft.com/office/drawing/2014/main" id="{D16E87A6-DE53-CC2C-5CD1-A5E40F105204}"/>
                  </a:ext>
                </a:extLst>
              </p:cNvPr>
              <p:cNvSpPr/>
              <p:nvPr/>
            </p:nvSpPr>
            <p:spPr>
              <a:xfrm>
                <a:off x="7861301" y="1434512"/>
                <a:ext cx="450370" cy="450370"/>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US" sz="500" dirty="0">
                    <a:solidFill>
                      <a:schemeClr val="tx1"/>
                    </a:solidFill>
                    <a:latin typeface="Avenir Book" panose="02000503020000020003" pitchFamily="2" charset="0"/>
                  </a:rPr>
                  <a:t>77</a:t>
                </a:r>
              </a:p>
            </p:txBody>
          </p:sp>
          <p:sp>
            <p:nvSpPr>
              <p:cNvPr id="157" name="Rectangle 156">
                <a:extLst>
                  <a:ext uri="{FF2B5EF4-FFF2-40B4-BE49-F238E27FC236}">
                    <a16:creationId xmlns:a16="http://schemas.microsoft.com/office/drawing/2014/main" id="{2192802C-1D65-4154-E849-45D3E4420416}"/>
                  </a:ext>
                </a:extLst>
              </p:cNvPr>
              <p:cNvSpPr/>
              <p:nvPr/>
            </p:nvSpPr>
            <p:spPr>
              <a:xfrm>
                <a:off x="8348156" y="1434512"/>
                <a:ext cx="450370" cy="450370"/>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US" sz="500" dirty="0">
                    <a:solidFill>
                      <a:schemeClr val="tx1"/>
                    </a:solidFill>
                    <a:latin typeface="Avenir Book" panose="02000503020000020003" pitchFamily="2" charset="0"/>
                  </a:rPr>
                  <a:t>88</a:t>
                </a:r>
              </a:p>
            </p:txBody>
          </p:sp>
        </p:grpSp>
        <p:cxnSp>
          <p:nvCxnSpPr>
            <p:cNvPr id="158" name="Straight Connector 157">
              <a:extLst>
                <a:ext uri="{FF2B5EF4-FFF2-40B4-BE49-F238E27FC236}">
                  <a16:creationId xmlns:a16="http://schemas.microsoft.com/office/drawing/2014/main" id="{9831570A-35D6-F826-96AB-A0C792D34DC1}"/>
                </a:ext>
              </a:extLst>
            </p:cNvPr>
            <p:cNvCxnSpPr>
              <a:cxnSpLocks/>
            </p:cNvCxnSpPr>
            <p:nvPr/>
          </p:nvCxnSpPr>
          <p:spPr>
            <a:xfrm flipV="1">
              <a:off x="3746288" y="1292439"/>
              <a:ext cx="0" cy="376182"/>
            </a:xfrm>
            <a:prstGeom prst="line">
              <a:avLst/>
            </a:prstGeom>
            <a:ln w="9525" cap="rnd">
              <a:solidFill>
                <a:schemeClr val="tx1"/>
              </a:solidFill>
              <a:headEnd type="none" w="sm" len="sm"/>
              <a:tailEnd type="oval" w="sm" len="sm"/>
            </a:ln>
          </p:spPr>
          <p:style>
            <a:lnRef idx="2">
              <a:schemeClr val="accent1"/>
            </a:lnRef>
            <a:fillRef idx="0">
              <a:schemeClr val="accent1"/>
            </a:fillRef>
            <a:effectRef idx="1">
              <a:schemeClr val="accent1"/>
            </a:effectRef>
            <a:fontRef idx="minor">
              <a:schemeClr val="tx1"/>
            </a:fontRef>
          </p:style>
        </p:cxnSp>
        <p:cxnSp>
          <p:nvCxnSpPr>
            <p:cNvPr id="159" name="Straight Connector 158">
              <a:extLst>
                <a:ext uri="{FF2B5EF4-FFF2-40B4-BE49-F238E27FC236}">
                  <a16:creationId xmlns:a16="http://schemas.microsoft.com/office/drawing/2014/main" id="{8A8A1B9B-A375-B8E0-8730-F0CDC546BFDA}"/>
                </a:ext>
              </a:extLst>
            </p:cNvPr>
            <p:cNvCxnSpPr>
              <a:cxnSpLocks/>
            </p:cNvCxnSpPr>
            <p:nvPr/>
          </p:nvCxnSpPr>
          <p:spPr>
            <a:xfrm flipV="1">
              <a:off x="6878101" y="1665538"/>
              <a:ext cx="0" cy="216359"/>
            </a:xfrm>
            <a:prstGeom prst="line">
              <a:avLst/>
            </a:prstGeom>
            <a:ln w="9525" cap="rnd">
              <a:solidFill>
                <a:schemeClr val="tx1"/>
              </a:solidFill>
              <a:headEnd type="triangle" w="sm" len="sm"/>
              <a:tailEnd type="none" w="sm" len="sm"/>
            </a:ln>
          </p:spPr>
          <p:style>
            <a:lnRef idx="2">
              <a:schemeClr val="accent1"/>
            </a:lnRef>
            <a:fillRef idx="0">
              <a:schemeClr val="accent1"/>
            </a:fillRef>
            <a:effectRef idx="1">
              <a:schemeClr val="accent1"/>
            </a:effectRef>
            <a:fontRef idx="minor">
              <a:schemeClr val="tx1"/>
            </a:fontRef>
          </p:style>
        </p:cxnSp>
        <p:cxnSp>
          <p:nvCxnSpPr>
            <p:cNvPr id="162" name="Straight Connector 161">
              <a:extLst>
                <a:ext uri="{FF2B5EF4-FFF2-40B4-BE49-F238E27FC236}">
                  <a16:creationId xmlns:a16="http://schemas.microsoft.com/office/drawing/2014/main" id="{23536AF1-A905-6FB4-3FB1-A02006931CE4}"/>
                </a:ext>
              </a:extLst>
            </p:cNvPr>
            <p:cNvCxnSpPr>
              <a:cxnSpLocks/>
            </p:cNvCxnSpPr>
            <p:nvPr/>
          </p:nvCxnSpPr>
          <p:spPr>
            <a:xfrm>
              <a:off x="3748676" y="1666098"/>
              <a:ext cx="3129425" cy="0"/>
            </a:xfrm>
            <a:prstGeom prst="line">
              <a:avLst/>
            </a:prstGeom>
            <a:ln w="9525" cap="rnd">
              <a:solidFill>
                <a:schemeClr val="tx1"/>
              </a:solidFill>
              <a:headEnd type="none" w="sm" len="sm"/>
              <a:tailEnd type="none" w="sm" len="sm"/>
            </a:ln>
          </p:spPr>
          <p:style>
            <a:lnRef idx="2">
              <a:schemeClr val="accent1"/>
            </a:lnRef>
            <a:fillRef idx="0">
              <a:schemeClr val="accent1"/>
            </a:fillRef>
            <a:effectRef idx="1">
              <a:schemeClr val="accent1"/>
            </a:effectRef>
            <a:fontRef idx="minor">
              <a:schemeClr val="tx1"/>
            </a:fontRef>
          </p:style>
        </p:cxnSp>
        <p:grpSp>
          <p:nvGrpSpPr>
            <p:cNvPr id="215" name="Group 214">
              <a:extLst>
                <a:ext uri="{FF2B5EF4-FFF2-40B4-BE49-F238E27FC236}">
                  <a16:creationId xmlns:a16="http://schemas.microsoft.com/office/drawing/2014/main" id="{55551354-E6F1-CE88-B590-E45E19DFFA79}"/>
                </a:ext>
              </a:extLst>
            </p:cNvPr>
            <p:cNvGrpSpPr/>
            <p:nvPr/>
          </p:nvGrpSpPr>
          <p:grpSpPr>
            <a:xfrm>
              <a:off x="5116710" y="4453307"/>
              <a:ext cx="2228795" cy="231582"/>
              <a:chOff x="5116710" y="4454896"/>
              <a:chExt cx="2228795" cy="231582"/>
            </a:xfrm>
          </p:grpSpPr>
          <p:sp>
            <p:nvSpPr>
              <p:cNvPr id="126" name="Rectangle 125">
                <a:extLst>
                  <a:ext uri="{FF2B5EF4-FFF2-40B4-BE49-F238E27FC236}">
                    <a16:creationId xmlns:a16="http://schemas.microsoft.com/office/drawing/2014/main" id="{7CDE82AD-1B54-BBB6-042F-AE8CC26F6C44}"/>
                  </a:ext>
                </a:extLst>
              </p:cNvPr>
              <p:cNvSpPr/>
              <p:nvPr/>
            </p:nvSpPr>
            <p:spPr>
              <a:xfrm>
                <a:off x="5116710" y="4454896"/>
                <a:ext cx="231581" cy="231581"/>
              </a:xfrm>
              <a:prstGeom prst="rect">
                <a:avLst/>
              </a:prstGeom>
              <a:solidFill>
                <a:schemeClr val="accent2">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US" sz="500" dirty="0">
                    <a:solidFill>
                      <a:schemeClr val="tx1"/>
                    </a:solidFill>
                    <a:latin typeface="Avenir Book" panose="02000503020000020003" pitchFamily="2" charset="0"/>
                  </a:rPr>
                  <a:t>44</a:t>
                </a:r>
              </a:p>
            </p:txBody>
          </p:sp>
          <p:sp>
            <p:nvSpPr>
              <p:cNvPr id="127" name="Rectangle 126">
                <a:extLst>
                  <a:ext uri="{FF2B5EF4-FFF2-40B4-BE49-F238E27FC236}">
                    <a16:creationId xmlns:a16="http://schemas.microsoft.com/office/drawing/2014/main" id="{1B1519A6-538F-CB13-AD51-CA5CBE903C7B}"/>
                  </a:ext>
                </a:extLst>
              </p:cNvPr>
              <p:cNvSpPr/>
              <p:nvPr/>
            </p:nvSpPr>
            <p:spPr>
              <a:xfrm>
                <a:off x="5366362" y="4454896"/>
                <a:ext cx="231581" cy="231581"/>
              </a:xfrm>
              <a:prstGeom prst="rect">
                <a:avLst/>
              </a:prstGeom>
              <a:solidFill>
                <a:schemeClr val="accent2">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US" sz="500" dirty="0">
                    <a:solidFill>
                      <a:schemeClr val="tx1"/>
                    </a:solidFill>
                    <a:latin typeface="Avenir Book" panose="02000503020000020003" pitchFamily="2" charset="0"/>
                  </a:rPr>
                  <a:t>55</a:t>
                </a:r>
              </a:p>
            </p:txBody>
          </p:sp>
          <p:sp>
            <p:nvSpPr>
              <p:cNvPr id="128" name="Rectangle 127">
                <a:extLst>
                  <a:ext uri="{FF2B5EF4-FFF2-40B4-BE49-F238E27FC236}">
                    <a16:creationId xmlns:a16="http://schemas.microsoft.com/office/drawing/2014/main" id="{BD5F84BD-52FB-81E0-6000-2D4BAC36AFED}"/>
                  </a:ext>
                </a:extLst>
              </p:cNvPr>
              <p:cNvSpPr/>
              <p:nvPr/>
            </p:nvSpPr>
            <p:spPr>
              <a:xfrm>
                <a:off x="5616014" y="4454896"/>
                <a:ext cx="231581" cy="231581"/>
              </a:xfrm>
              <a:prstGeom prst="rect">
                <a:avLst/>
              </a:prstGeom>
              <a:solidFill>
                <a:schemeClr val="accent2">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US" sz="500" dirty="0">
                    <a:solidFill>
                      <a:schemeClr val="tx1"/>
                    </a:solidFill>
                    <a:latin typeface="Avenir Book" panose="02000503020000020003" pitchFamily="2" charset="0"/>
                  </a:rPr>
                  <a:t>66</a:t>
                </a:r>
              </a:p>
            </p:txBody>
          </p:sp>
          <p:sp>
            <p:nvSpPr>
              <p:cNvPr id="129" name="Rectangle 128">
                <a:extLst>
                  <a:ext uri="{FF2B5EF4-FFF2-40B4-BE49-F238E27FC236}">
                    <a16:creationId xmlns:a16="http://schemas.microsoft.com/office/drawing/2014/main" id="{EFE6D069-B790-5A71-F126-1BCD11B9DE06}"/>
                  </a:ext>
                </a:extLst>
              </p:cNvPr>
              <p:cNvSpPr/>
              <p:nvPr/>
            </p:nvSpPr>
            <p:spPr>
              <a:xfrm>
                <a:off x="5865666" y="4454896"/>
                <a:ext cx="231581" cy="231581"/>
              </a:xfrm>
              <a:prstGeom prst="rect">
                <a:avLst/>
              </a:prstGeom>
              <a:solidFill>
                <a:schemeClr val="accent2">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US" sz="500" dirty="0">
                    <a:solidFill>
                      <a:schemeClr val="tx1"/>
                    </a:solidFill>
                    <a:latin typeface="Avenir Book" panose="02000503020000020003" pitchFamily="2" charset="0"/>
                  </a:rPr>
                  <a:t>77</a:t>
                </a:r>
              </a:p>
            </p:txBody>
          </p:sp>
          <p:sp>
            <p:nvSpPr>
              <p:cNvPr id="168" name="Rectangle 167">
                <a:extLst>
                  <a:ext uri="{FF2B5EF4-FFF2-40B4-BE49-F238E27FC236}">
                    <a16:creationId xmlns:a16="http://schemas.microsoft.com/office/drawing/2014/main" id="{6FF9496B-C931-8CCE-9B12-22CDA0B47D25}"/>
                  </a:ext>
                </a:extLst>
              </p:cNvPr>
              <p:cNvSpPr/>
              <p:nvPr/>
            </p:nvSpPr>
            <p:spPr>
              <a:xfrm>
                <a:off x="6115318" y="4454896"/>
                <a:ext cx="231581" cy="231582"/>
              </a:xfrm>
              <a:prstGeom prst="rect">
                <a:avLst/>
              </a:prstGeom>
              <a:solidFill>
                <a:schemeClr val="accent2">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US" sz="500" dirty="0">
                    <a:solidFill>
                      <a:schemeClr val="tx1"/>
                    </a:solidFill>
                    <a:latin typeface="Avenir Book" panose="02000503020000020003" pitchFamily="2" charset="0"/>
                  </a:rPr>
                  <a:t>88</a:t>
                </a:r>
              </a:p>
            </p:txBody>
          </p:sp>
          <p:sp>
            <p:nvSpPr>
              <p:cNvPr id="169" name="Rectangle 168">
                <a:extLst>
                  <a:ext uri="{FF2B5EF4-FFF2-40B4-BE49-F238E27FC236}">
                    <a16:creationId xmlns:a16="http://schemas.microsoft.com/office/drawing/2014/main" id="{A27A2386-0C13-3157-117F-83BBCA264DCE}"/>
                  </a:ext>
                </a:extLst>
              </p:cNvPr>
              <p:cNvSpPr/>
              <p:nvPr/>
            </p:nvSpPr>
            <p:spPr>
              <a:xfrm>
                <a:off x="6364970" y="4454896"/>
                <a:ext cx="231581" cy="231582"/>
              </a:xfrm>
              <a:prstGeom prst="rect">
                <a:avLst/>
              </a:prstGeom>
              <a:solidFill>
                <a:schemeClr val="accent2">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US" sz="500" dirty="0">
                    <a:solidFill>
                      <a:schemeClr val="tx1"/>
                    </a:solidFill>
                    <a:latin typeface="Avenir Book" panose="02000503020000020003" pitchFamily="2" charset="0"/>
                  </a:rPr>
                  <a:t>99</a:t>
                </a:r>
              </a:p>
            </p:txBody>
          </p:sp>
          <p:sp>
            <p:nvSpPr>
              <p:cNvPr id="170" name="Rectangle 169">
                <a:extLst>
                  <a:ext uri="{FF2B5EF4-FFF2-40B4-BE49-F238E27FC236}">
                    <a16:creationId xmlns:a16="http://schemas.microsoft.com/office/drawing/2014/main" id="{D7C4E58E-78C0-0A59-5B28-0B7C4A18EF3A}"/>
                  </a:ext>
                </a:extLst>
              </p:cNvPr>
              <p:cNvSpPr/>
              <p:nvPr/>
            </p:nvSpPr>
            <p:spPr>
              <a:xfrm>
                <a:off x="6614622" y="4454896"/>
                <a:ext cx="231581" cy="231582"/>
              </a:xfrm>
              <a:prstGeom prst="rect">
                <a:avLst/>
              </a:prstGeom>
              <a:solidFill>
                <a:schemeClr val="accent2">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US" sz="500" dirty="0">
                    <a:solidFill>
                      <a:schemeClr val="tx1"/>
                    </a:solidFill>
                    <a:latin typeface="Avenir Book" panose="02000503020000020003" pitchFamily="2" charset="0"/>
                  </a:rPr>
                  <a:t>aa</a:t>
                </a:r>
              </a:p>
            </p:txBody>
          </p:sp>
          <p:sp>
            <p:nvSpPr>
              <p:cNvPr id="171" name="Rectangle 170">
                <a:extLst>
                  <a:ext uri="{FF2B5EF4-FFF2-40B4-BE49-F238E27FC236}">
                    <a16:creationId xmlns:a16="http://schemas.microsoft.com/office/drawing/2014/main" id="{3FAB96F9-3676-F39F-24E6-CCE07922FC3D}"/>
                  </a:ext>
                </a:extLst>
              </p:cNvPr>
              <p:cNvSpPr/>
              <p:nvPr/>
            </p:nvSpPr>
            <p:spPr>
              <a:xfrm>
                <a:off x="6864274" y="4454896"/>
                <a:ext cx="231581" cy="231582"/>
              </a:xfrm>
              <a:prstGeom prst="rect">
                <a:avLst/>
              </a:prstGeom>
              <a:solidFill>
                <a:schemeClr val="accent2">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US" sz="500" dirty="0">
                    <a:solidFill>
                      <a:schemeClr val="tx1"/>
                    </a:solidFill>
                    <a:latin typeface="Avenir Book" panose="02000503020000020003" pitchFamily="2" charset="0"/>
                  </a:rPr>
                  <a:t>bb</a:t>
                </a:r>
              </a:p>
            </p:txBody>
          </p:sp>
          <p:sp>
            <p:nvSpPr>
              <p:cNvPr id="172" name="Rectangle 171">
                <a:extLst>
                  <a:ext uri="{FF2B5EF4-FFF2-40B4-BE49-F238E27FC236}">
                    <a16:creationId xmlns:a16="http://schemas.microsoft.com/office/drawing/2014/main" id="{E924EB85-02F4-BD6E-DFC0-8F67179D046B}"/>
                  </a:ext>
                </a:extLst>
              </p:cNvPr>
              <p:cNvSpPr/>
              <p:nvPr/>
            </p:nvSpPr>
            <p:spPr>
              <a:xfrm>
                <a:off x="7113924" y="4454896"/>
                <a:ext cx="231581" cy="231582"/>
              </a:xfrm>
              <a:prstGeom prst="rect">
                <a:avLst/>
              </a:prstGeom>
              <a:solidFill>
                <a:schemeClr val="accent2">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US" sz="500" dirty="0">
                    <a:solidFill>
                      <a:schemeClr val="tx1"/>
                    </a:solidFill>
                    <a:latin typeface="Avenir Book" panose="02000503020000020003" pitchFamily="2" charset="0"/>
                  </a:rPr>
                  <a:t>cc</a:t>
                </a:r>
              </a:p>
            </p:txBody>
          </p:sp>
        </p:grpSp>
        <p:sp>
          <p:nvSpPr>
            <p:cNvPr id="174" name="Rectangle 173">
              <a:extLst>
                <a:ext uri="{FF2B5EF4-FFF2-40B4-BE49-F238E27FC236}">
                  <a16:creationId xmlns:a16="http://schemas.microsoft.com/office/drawing/2014/main" id="{37B67583-9973-DEEC-37E7-528AE14D6C36}"/>
                </a:ext>
              </a:extLst>
            </p:cNvPr>
            <p:cNvSpPr/>
            <p:nvPr/>
          </p:nvSpPr>
          <p:spPr>
            <a:xfrm>
              <a:off x="6659959" y="3098335"/>
              <a:ext cx="464382" cy="231582"/>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500" b="1" dirty="0">
                  <a:solidFill>
                    <a:schemeClr val="tx1"/>
                  </a:solidFill>
                  <a:latin typeface="Avenir Book" panose="02000503020000020003" pitchFamily="2" charset="0"/>
                </a:rPr>
                <a:t>Block</a:t>
              </a:r>
            </a:p>
          </p:txBody>
        </p:sp>
        <p:sp>
          <p:nvSpPr>
            <p:cNvPr id="175" name="Rectangle 174">
              <a:extLst>
                <a:ext uri="{FF2B5EF4-FFF2-40B4-BE49-F238E27FC236}">
                  <a16:creationId xmlns:a16="http://schemas.microsoft.com/office/drawing/2014/main" id="{AB228404-6F29-F8BC-7C5B-11055903CE46}"/>
                </a:ext>
              </a:extLst>
            </p:cNvPr>
            <p:cNvSpPr/>
            <p:nvPr/>
          </p:nvSpPr>
          <p:spPr>
            <a:xfrm>
              <a:off x="7656046" y="3547140"/>
              <a:ext cx="1177853" cy="1211291"/>
            </a:xfrm>
            <a:prstGeom prst="rect">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500" dirty="0">
                <a:solidFill>
                  <a:schemeClr val="tx1"/>
                </a:solidFill>
                <a:latin typeface="Avenir Book" panose="02000503020000020003" pitchFamily="2" charset="0"/>
              </a:endParaRPr>
            </a:p>
          </p:txBody>
        </p:sp>
        <p:sp>
          <p:nvSpPr>
            <p:cNvPr id="176" name="Rectangle 175">
              <a:extLst>
                <a:ext uri="{FF2B5EF4-FFF2-40B4-BE49-F238E27FC236}">
                  <a16:creationId xmlns:a16="http://schemas.microsoft.com/office/drawing/2014/main" id="{D864A390-B00A-A689-42F3-B5283A936616}"/>
                </a:ext>
              </a:extLst>
            </p:cNvPr>
            <p:cNvSpPr/>
            <p:nvPr/>
          </p:nvSpPr>
          <p:spPr>
            <a:xfrm>
              <a:off x="8245839" y="4179796"/>
              <a:ext cx="429934" cy="231581"/>
            </a:xfrm>
            <a:prstGeom prst="rect">
              <a:avLst/>
            </a:prstGeom>
            <a:solidFill>
              <a:schemeClr val="accent5">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500" dirty="0">
                  <a:solidFill>
                    <a:schemeClr val="tx1"/>
                  </a:solidFill>
                  <a:latin typeface="Avenir Book" panose="02000503020000020003" pitchFamily="2" charset="0"/>
                </a:rPr>
                <a:t>2</a:t>
              </a:r>
            </a:p>
          </p:txBody>
        </p:sp>
        <p:grpSp>
          <p:nvGrpSpPr>
            <p:cNvPr id="177" name="Group 176">
              <a:extLst>
                <a:ext uri="{FF2B5EF4-FFF2-40B4-BE49-F238E27FC236}">
                  <a16:creationId xmlns:a16="http://schemas.microsoft.com/office/drawing/2014/main" id="{7C1DC531-CBFD-9C0F-ADDC-43D720613087}"/>
                </a:ext>
              </a:extLst>
            </p:cNvPr>
            <p:cNvGrpSpPr/>
            <p:nvPr/>
          </p:nvGrpSpPr>
          <p:grpSpPr>
            <a:xfrm>
              <a:off x="8245839" y="4461328"/>
              <a:ext cx="481924" cy="231581"/>
              <a:chOff x="2992741" y="1982024"/>
              <a:chExt cx="937226" cy="450370"/>
            </a:xfrm>
            <a:solidFill>
              <a:schemeClr val="accent5">
                <a:lumMod val="20000"/>
                <a:lumOff val="80000"/>
              </a:schemeClr>
            </a:solidFill>
          </p:grpSpPr>
          <p:sp>
            <p:nvSpPr>
              <p:cNvPr id="178" name="Rectangle 177">
                <a:extLst>
                  <a:ext uri="{FF2B5EF4-FFF2-40B4-BE49-F238E27FC236}">
                    <a16:creationId xmlns:a16="http://schemas.microsoft.com/office/drawing/2014/main" id="{52467992-B7C2-2EA5-D98D-08134886F495}"/>
                  </a:ext>
                </a:extLst>
              </p:cNvPr>
              <p:cNvSpPr/>
              <p:nvPr/>
            </p:nvSpPr>
            <p:spPr>
              <a:xfrm>
                <a:off x="2992741" y="1982024"/>
                <a:ext cx="450370" cy="450370"/>
              </a:xfrm>
              <a:prstGeom prst="rect">
                <a:avLst/>
              </a:prstGeom>
              <a:grpFill/>
              <a:ln w="9525"/>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US" sz="500" dirty="0">
                    <a:solidFill>
                      <a:schemeClr val="tx1"/>
                    </a:solidFill>
                    <a:latin typeface="Avenir Book" panose="02000503020000020003" pitchFamily="2" charset="0"/>
                  </a:rPr>
                  <a:t>dd</a:t>
                </a:r>
              </a:p>
            </p:txBody>
          </p:sp>
          <p:sp>
            <p:nvSpPr>
              <p:cNvPr id="179" name="Rectangle 178">
                <a:extLst>
                  <a:ext uri="{FF2B5EF4-FFF2-40B4-BE49-F238E27FC236}">
                    <a16:creationId xmlns:a16="http://schemas.microsoft.com/office/drawing/2014/main" id="{DB1D18E0-7446-C9CF-AA98-83321590F1C4}"/>
                  </a:ext>
                </a:extLst>
              </p:cNvPr>
              <p:cNvSpPr/>
              <p:nvPr/>
            </p:nvSpPr>
            <p:spPr>
              <a:xfrm>
                <a:off x="3479597" y="1982024"/>
                <a:ext cx="450370" cy="450370"/>
              </a:xfrm>
              <a:prstGeom prst="rect">
                <a:avLst/>
              </a:prstGeom>
              <a:grpFill/>
              <a:ln w="9525"/>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US" sz="500" dirty="0">
                    <a:solidFill>
                      <a:schemeClr val="tx1"/>
                    </a:solidFill>
                    <a:latin typeface="Avenir Book" panose="02000503020000020003" pitchFamily="2" charset="0"/>
                  </a:rPr>
                  <a:t>ee</a:t>
                </a:r>
              </a:p>
            </p:txBody>
          </p:sp>
        </p:grpSp>
        <p:sp>
          <p:nvSpPr>
            <p:cNvPr id="182" name="Rectangle 181">
              <a:extLst>
                <a:ext uri="{FF2B5EF4-FFF2-40B4-BE49-F238E27FC236}">
                  <a16:creationId xmlns:a16="http://schemas.microsoft.com/office/drawing/2014/main" id="{057CB70B-AA24-8107-CCBD-CA5C4292E510}"/>
                </a:ext>
              </a:extLst>
            </p:cNvPr>
            <p:cNvSpPr/>
            <p:nvPr/>
          </p:nvSpPr>
          <p:spPr>
            <a:xfrm>
              <a:off x="7711191" y="4179796"/>
              <a:ext cx="515888" cy="231581"/>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US" sz="500" dirty="0">
                  <a:solidFill>
                    <a:schemeClr val="tx1"/>
                  </a:solidFill>
                  <a:latin typeface="Avenir Book" panose="02000503020000020003" pitchFamily="2" charset="0"/>
                </a:rPr>
                <a:t>size</a:t>
              </a:r>
            </a:p>
          </p:txBody>
        </p:sp>
        <p:sp>
          <p:nvSpPr>
            <p:cNvPr id="183" name="Rectangle 182">
              <a:extLst>
                <a:ext uri="{FF2B5EF4-FFF2-40B4-BE49-F238E27FC236}">
                  <a16:creationId xmlns:a16="http://schemas.microsoft.com/office/drawing/2014/main" id="{44F62CD8-D679-129D-BE95-CB62BBAEFF92}"/>
                </a:ext>
              </a:extLst>
            </p:cNvPr>
            <p:cNvSpPr/>
            <p:nvPr/>
          </p:nvSpPr>
          <p:spPr>
            <a:xfrm>
              <a:off x="7711191" y="4461328"/>
              <a:ext cx="515888" cy="231581"/>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US" sz="500" dirty="0">
                  <a:solidFill>
                    <a:schemeClr val="tx1"/>
                  </a:solidFill>
                  <a:latin typeface="Avenir Book" panose="02000503020000020003" pitchFamily="2" charset="0"/>
                </a:rPr>
                <a:t>data</a:t>
              </a:r>
            </a:p>
          </p:txBody>
        </p:sp>
        <p:sp>
          <p:nvSpPr>
            <p:cNvPr id="185" name="Rectangle 184">
              <a:extLst>
                <a:ext uri="{FF2B5EF4-FFF2-40B4-BE49-F238E27FC236}">
                  <a16:creationId xmlns:a16="http://schemas.microsoft.com/office/drawing/2014/main" id="{0DF33207-4566-F39A-CB7A-E05F54A54E5F}"/>
                </a:ext>
              </a:extLst>
            </p:cNvPr>
            <p:cNvSpPr/>
            <p:nvPr/>
          </p:nvSpPr>
          <p:spPr>
            <a:xfrm>
              <a:off x="7711191" y="3898264"/>
              <a:ext cx="515888" cy="231581"/>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US" sz="500" dirty="0">
                  <a:solidFill>
                    <a:schemeClr val="tx1"/>
                  </a:solidFill>
                  <a:latin typeface="Avenir Book" panose="02000503020000020003" pitchFamily="2" charset="0"/>
                </a:rPr>
                <a:t>start</a:t>
              </a:r>
            </a:p>
          </p:txBody>
        </p:sp>
        <p:sp>
          <p:nvSpPr>
            <p:cNvPr id="186" name="Rectangle 185">
              <a:extLst>
                <a:ext uri="{FF2B5EF4-FFF2-40B4-BE49-F238E27FC236}">
                  <a16:creationId xmlns:a16="http://schemas.microsoft.com/office/drawing/2014/main" id="{2D59AE92-8175-C09C-D2C7-B3DC7D0E1112}"/>
                </a:ext>
              </a:extLst>
            </p:cNvPr>
            <p:cNvSpPr/>
            <p:nvPr/>
          </p:nvSpPr>
          <p:spPr>
            <a:xfrm>
              <a:off x="7711190" y="3616732"/>
              <a:ext cx="515888" cy="231581"/>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US" sz="500" dirty="0">
                  <a:solidFill>
                    <a:schemeClr val="tx1"/>
                  </a:solidFill>
                  <a:latin typeface="Avenir Book" panose="02000503020000020003" pitchFamily="2" charset="0"/>
                </a:rPr>
                <a:t>block</a:t>
              </a:r>
            </a:p>
          </p:txBody>
        </p:sp>
        <p:sp>
          <p:nvSpPr>
            <p:cNvPr id="187" name="Rectangle 186">
              <a:extLst>
                <a:ext uri="{FF2B5EF4-FFF2-40B4-BE49-F238E27FC236}">
                  <a16:creationId xmlns:a16="http://schemas.microsoft.com/office/drawing/2014/main" id="{BDBCF32B-FD82-38A9-E624-04C5142CDFBB}"/>
                </a:ext>
              </a:extLst>
            </p:cNvPr>
            <p:cNvSpPr/>
            <p:nvPr/>
          </p:nvSpPr>
          <p:spPr>
            <a:xfrm>
              <a:off x="8254612" y="3898264"/>
              <a:ext cx="429934" cy="231581"/>
            </a:xfrm>
            <a:prstGeom prst="rect">
              <a:avLst/>
            </a:prstGeom>
            <a:solidFill>
              <a:schemeClr val="accent5">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500" dirty="0">
                  <a:solidFill>
                    <a:schemeClr val="tx1"/>
                  </a:solidFill>
                  <a:latin typeface="Avenir Book" panose="02000503020000020003" pitchFamily="2" charset="0"/>
                </a:rPr>
                <a:t>0</a:t>
              </a:r>
            </a:p>
          </p:txBody>
        </p:sp>
        <p:sp>
          <p:nvSpPr>
            <p:cNvPr id="188" name="Rectangle 187">
              <a:extLst>
                <a:ext uri="{FF2B5EF4-FFF2-40B4-BE49-F238E27FC236}">
                  <a16:creationId xmlns:a16="http://schemas.microsoft.com/office/drawing/2014/main" id="{009CAD8E-944F-54B2-DD24-54561A6F8824}"/>
                </a:ext>
              </a:extLst>
            </p:cNvPr>
            <p:cNvSpPr/>
            <p:nvPr/>
          </p:nvSpPr>
          <p:spPr>
            <a:xfrm>
              <a:off x="8254611" y="3616732"/>
              <a:ext cx="429934" cy="231581"/>
            </a:xfrm>
            <a:prstGeom prst="rect">
              <a:avLst/>
            </a:prstGeom>
            <a:solidFill>
              <a:schemeClr val="accent5">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US" sz="500" dirty="0">
                <a:solidFill>
                  <a:schemeClr val="tx1"/>
                </a:solidFill>
                <a:latin typeface="Avenir Book" panose="02000503020000020003" pitchFamily="2" charset="0"/>
              </a:endParaRPr>
            </a:p>
          </p:txBody>
        </p:sp>
        <p:sp>
          <p:nvSpPr>
            <p:cNvPr id="189" name="Rectangle 188">
              <a:extLst>
                <a:ext uri="{FF2B5EF4-FFF2-40B4-BE49-F238E27FC236}">
                  <a16:creationId xmlns:a16="http://schemas.microsoft.com/office/drawing/2014/main" id="{40C40D80-7878-CA1A-4A21-AF10C39BECB5}"/>
                </a:ext>
              </a:extLst>
            </p:cNvPr>
            <p:cNvSpPr/>
            <p:nvPr/>
          </p:nvSpPr>
          <p:spPr>
            <a:xfrm>
              <a:off x="7603546" y="4718693"/>
              <a:ext cx="623531" cy="231581"/>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500" b="1" dirty="0">
                  <a:solidFill>
                    <a:schemeClr val="tx1"/>
                  </a:solidFill>
                  <a:latin typeface="Avenir Book" panose="02000503020000020003" pitchFamily="2" charset="0"/>
                </a:rPr>
                <a:t>Fragment</a:t>
              </a:r>
            </a:p>
          </p:txBody>
        </p:sp>
        <p:cxnSp>
          <p:nvCxnSpPr>
            <p:cNvPr id="190" name="Straight Connector 189">
              <a:extLst>
                <a:ext uri="{FF2B5EF4-FFF2-40B4-BE49-F238E27FC236}">
                  <a16:creationId xmlns:a16="http://schemas.microsoft.com/office/drawing/2014/main" id="{C21F42E0-EE85-4208-80AF-5A8C60AA1652}"/>
                </a:ext>
              </a:extLst>
            </p:cNvPr>
            <p:cNvCxnSpPr>
              <a:cxnSpLocks/>
            </p:cNvCxnSpPr>
            <p:nvPr/>
          </p:nvCxnSpPr>
          <p:spPr>
            <a:xfrm>
              <a:off x="8345177" y="3123628"/>
              <a:ext cx="0" cy="579310"/>
            </a:xfrm>
            <a:prstGeom prst="line">
              <a:avLst/>
            </a:prstGeom>
            <a:ln w="9525">
              <a:solidFill>
                <a:schemeClr val="tx1"/>
              </a:solidFill>
              <a:headEnd type="triangle" w="sm" len="sm"/>
              <a:tailEnd type="oval" w="sm" len="sm"/>
            </a:ln>
          </p:spPr>
          <p:style>
            <a:lnRef idx="2">
              <a:schemeClr val="accent1"/>
            </a:lnRef>
            <a:fillRef idx="0">
              <a:schemeClr val="accent1"/>
            </a:fillRef>
            <a:effectRef idx="1">
              <a:schemeClr val="accent1"/>
            </a:effectRef>
            <a:fontRef idx="minor">
              <a:schemeClr val="tx1"/>
            </a:fontRef>
          </p:style>
        </p:cxnSp>
        <p:sp>
          <p:nvSpPr>
            <p:cNvPr id="191" name="Rectangle 190">
              <a:extLst>
                <a:ext uri="{FF2B5EF4-FFF2-40B4-BE49-F238E27FC236}">
                  <a16:creationId xmlns:a16="http://schemas.microsoft.com/office/drawing/2014/main" id="{208FE917-3B62-9349-FDC7-687FDC3B88BE}"/>
                </a:ext>
              </a:extLst>
            </p:cNvPr>
            <p:cNvSpPr/>
            <p:nvPr/>
          </p:nvSpPr>
          <p:spPr>
            <a:xfrm>
              <a:off x="2795397" y="5115612"/>
              <a:ext cx="1436122" cy="379666"/>
            </a:xfrm>
            <a:prstGeom prst="rect">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500" dirty="0">
                <a:solidFill>
                  <a:schemeClr val="tx1"/>
                </a:solidFill>
                <a:latin typeface="Avenir Book" panose="02000503020000020003" pitchFamily="2" charset="0"/>
              </a:endParaRPr>
            </a:p>
          </p:txBody>
        </p:sp>
        <p:sp>
          <p:nvSpPr>
            <p:cNvPr id="202" name="Rectangle 201">
              <a:extLst>
                <a:ext uri="{FF2B5EF4-FFF2-40B4-BE49-F238E27FC236}">
                  <a16:creationId xmlns:a16="http://schemas.microsoft.com/office/drawing/2014/main" id="{EFEB4ADA-C0C4-1657-D77D-690ABD1C54FC}"/>
                </a:ext>
              </a:extLst>
            </p:cNvPr>
            <p:cNvSpPr/>
            <p:nvPr/>
          </p:nvSpPr>
          <p:spPr>
            <a:xfrm>
              <a:off x="2850540" y="5185204"/>
              <a:ext cx="515888" cy="231581"/>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US" sz="500" dirty="0">
                  <a:solidFill>
                    <a:schemeClr val="tx1"/>
                  </a:solidFill>
                  <a:latin typeface="Avenir Book" panose="02000503020000020003" pitchFamily="2" charset="0"/>
                </a:rPr>
                <a:t>fragments</a:t>
              </a:r>
            </a:p>
          </p:txBody>
        </p:sp>
        <p:sp>
          <p:nvSpPr>
            <p:cNvPr id="208" name="Rectangle 207">
              <a:extLst>
                <a:ext uri="{FF2B5EF4-FFF2-40B4-BE49-F238E27FC236}">
                  <a16:creationId xmlns:a16="http://schemas.microsoft.com/office/drawing/2014/main" id="{A6F7B48E-7C56-35DB-EC36-03540C7F36EC}"/>
                </a:ext>
              </a:extLst>
            </p:cNvPr>
            <p:cNvSpPr/>
            <p:nvPr/>
          </p:nvSpPr>
          <p:spPr>
            <a:xfrm>
              <a:off x="3385881" y="5189928"/>
              <a:ext cx="231581" cy="231581"/>
            </a:xfrm>
            <a:prstGeom prst="rect">
              <a:avLst/>
            </a:prstGeom>
            <a:solidFill>
              <a:schemeClr val="accent6">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endParaRPr lang="en-US" sz="500" dirty="0">
                <a:solidFill>
                  <a:schemeClr val="tx1"/>
                </a:solidFill>
                <a:latin typeface="Avenir Book" panose="02000503020000020003" pitchFamily="2" charset="0"/>
              </a:endParaRPr>
            </a:p>
          </p:txBody>
        </p:sp>
        <p:sp>
          <p:nvSpPr>
            <p:cNvPr id="233" name="Rectangle 232">
              <a:extLst>
                <a:ext uri="{FF2B5EF4-FFF2-40B4-BE49-F238E27FC236}">
                  <a16:creationId xmlns:a16="http://schemas.microsoft.com/office/drawing/2014/main" id="{FC7B3C30-6A4D-5397-7A26-B433FFAFA9B7}"/>
                </a:ext>
              </a:extLst>
            </p:cNvPr>
            <p:cNvSpPr/>
            <p:nvPr/>
          </p:nvSpPr>
          <p:spPr>
            <a:xfrm>
              <a:off x="4526916" y="5102335"/>
              <a:ext cx="3411282" cy="379666"/>
            </a:xfrm>
            <a:prstGeom prst="rect">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500" dirty="0">
                <a:solidFill>
                  <a:schemeClr val="tx1"/>
                </a:solidFill>
                <a:latin typeface="Avenir Book" panose="02000503020000020003" pitchFamily="2" charset="0"/>
              </a:endParaRPr>
            </a:p>
          </p:txBody>
        </p:sp>
        <p:sp>
          <p:nvSpPr>
            <p:cNvPr id="237" name="Rectangle 236">
              <a:extLst>
                <a:ext uri="{FF2B5EF4-FFF2-40B4-BE49-F238E27FC236}">
                  <a16:creationId xmlns:a16="http://schemas.microsoft.com/office/drawing/2014/main" id="{52532497-8C11-CA98-3B29-FDACB6E997CE}"/>
                </a:ext>
              </a:extLst>
            </p:cNvPr>
            <p:cNvSpPr/>
            <p:nvPr/>
          </p:nvSpPr>
          <p:spPr>
            <a:xfrm>
              <a:off x="4582059" y="5171927"/>
              <a:ext cx="515888" cy="231581"/>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US" sz="500" dirty="0">
                  <a:solidFill>
                    <a:schemeClr val="tx1"/>
                  </a:solidFill>
                  <a:latin typeface="Avenir Book" panose="02000503020000020003" pitchFamily="2" charset="0"/>
                </a:rPr>
                <a:t>fragments</a:t>
              </a:r>
            </a:p>
          </p:txBody>
        </p:sp>
        <p:grpSp>
          <p:nvGrpSpPr>
            <p:cNvPr id="238" name="Group 237">
              <a:extLst>
                <a:ext uri="{FF2B5EF4-FFF2-40B4-BE49-F238E27FC236}">
                  <a16:creationId xmlns:a16="http://schemas.microsoft.com/office/drawing/2014/main" id="{AEC66468-C53A-44E6-205D-31EBFA000AC0}"/>
                </a:ext>
              </a:extLst>
            </p:cNvPr>
            <p:cNvGrpSpPr/>
            <p:nvPr/>
          </p:nvGrpSpPr>
          <p:grpSpPr>
            <a:xfrm>
              <a:off x="5117400" y="5176651"/>
              <a:ext cx="481924" cy="231581"/>
              <a:chOff x="2992741" y="1982024"/>
              <a:chExt cx="937226" cy="450370"/>
            </a:xfrm>
          </p:grpSpPr>
          <p:sp>
            <p:nvSpPr>
              <p:cNvPr id="252" name="Rectangle 251">
                <a:extLst>
                  <a:ext uri="{FF2B5EF4-FFF2-40B4-BE49-F238E27FC236}">
                    <a16:creationId xmlns:a16="http://schemas.microsoft.com/office/drawing/2014/main" id="{7B2B944F-41E1-DD01-6B20-14790A1573F9}"/>
                  </a:ext>
                </a:extLst>
              </p:cNvPr>
              <p:cNvSpPr/>
              <p:nvPr/>
            </p:nvSpPr>
            <p:spPr>
              <a:xfrm>
                <a:off x="2992741" y="1982024"/>
                <a:ext cx="450370" cy="450370"/>
              </a:xfrm>
              <a:prstGeom prst="rect">
                <a:avLst/>
              </a:prstGeom>
              <a:solidFill>
                <a:schemeClr val="accent2">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endParaRPr lang="en-US" sz="500" dirty="0">
                  <a:solidFill>
                    <a:schemeClr val="tx1"/>
                  </a:solidFill>
                  <a:latin typeface="Avenir Book" panose="02000503020000020003" pitchFamily="2" charset="0"/>
                </a:endParaRPr>
              </a:p>
            </p:txBody>
          </p:sp>
          <p:sp>
            <p:nvSpPr>
              <p:cNvPr id="253" name="Rectangle 252">
                <a:extLst>
                  <a:ext uri="{FF2B5EF4-FFF2-40B4-BE49-F238E27FC236}">
                    <a16:creationId xmlns:a16="http://schemas.microsoft.com/office/drawing/2014/main" id="{876FE0AF-9161-49DD-92EF-A3E1FCCBE11C}"/>
                  </a:ext>
                </a:extLst>
              </p:cNvPr>
              <p:cNvSpPr/>
              <p:nvPr/>
            </p:nvSpPr>
            <p:spPr>
              <a:xfrm>
                <a:off x="3479597" y="1982024"/>
                <a:ext cx="450370" cy="450370"/>
              </a:xfrm>
              <a:prstGeom prst="rect">
                <a:avLst/>
              </a:prstGeom>
              <a:solidFill>
                <a:schemeClr val="accent5">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endParaRPr lang="en-US" sz="500" dirty="0">
                  <a:solidFill>
                    <a:schemeClr val="tx1"/>
                  </a:solidFill>
                  <a:latin typeface="Avenir Book" panose="02000503020000020003" pitchFamily="2" charset="0"/>
                </a:endParaRPr>
              </a:p>
            </p:txBody>
          </p:sp>
        </p:grpSp>
        <p:cxnSp>
          <p:nvCxnSpPr>
            <p:cNvPr id="211" name="Straight Connector 210">
              <a:extLst>
                <a:ext uri="{FF2B5EF4-FFF2-40B4-BE49-F238E27FC236}">
                  <a16:creationId xmlns:a16="http://schemas.microsoft.com/office/drawing/2014/main" id="{1EDB7813-68A9-0B84-52DA-244BE0812AE5}"/>
                </a:ext>
              </a:extLst>
            </p:cNvPr>
            <p:cNvCxnSpPr>
              <a:cxnSpLocks/>
            </p:cNvCxnSpPr>
            <p:nvPr/>
          </p:nvCxnSpPr>
          <p:spPr>
            <a:xfrm>
              <a:off x="3503690" y="4752020"/>
              <a:ext cx="0" cy="549288"/>
            </a:xfrm>
            <a:prstGeom prst="line">
              <a:avLst/>
            </a:prstGeom>
            <a:ln w="9525">
              <a:solidFill>
                <a:schemeClr val="tx1"/>
              </a:solidFill>
              <a:headEnd type="triangle" w="sm" len="sm"/>
              <a:tailEnd type="oval" w="sm" len="sm"/>
            </a:ln>
          </p:spPr>
          <p:style>
            <a:lnRef idx="2">
              <a:schemeClr val="accent1"/>
            </a:lnRef>
            <a:fillRef idx="0">
              <a:schemeClr val="accent1"/>
            </a:fillRef>
            <a:effectRef idx="1">
              <a:schemeClr val="accent1"/>
            </a:effectRef>
            <a:fontRef idx="minor">
              <a:schemeClr val="tx1"/>
            </a:fontRef>
          </p:style>
        </p:cxnSp>
        <p:sp>
          <p:nvSpPr>
            <p:cNvPr id="254" name="Rectangle 253">
              <a:extLst>
                <a:ext uri="{FF2B5EF4-FFF2-40B4-BE49-F238E27FC236}">
                  <a16:creationId xmlns:a16="http://schemas.microsoft.com/office/drawing/2014/main" id="{B646C568-AE18-AC27-9357-AFE410ED0D7A}"/>
                </a:ext>
              </a:extLst>
            </p:cNvPr>
            <p:cNvSpPr/>
            <p:nvPr/>
          </p:nvSpPr>
          <p:spPr>
            <a:xfrm>
              <a:off x="2742672" y="5462623"/>
              <a:ext cx="623531" cy="231581"/>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500" b="1" dirty="0">
                  <a:solidFill>
                    <a:schemeClr val="tx1"/>
                  </a:solidFill>
                  <a:latin typeface="Avenir Book" panose="02000503020000020003" pitchFamily="2" charset="0"/>
                </a:rPr>
                <a:t>Allocation</a:t>
              </a:r>
            </a:p>
          </p:txBody>
        </p:sp>
        <p:cxnSp>
          <p:nvCxnSpPr>
            <p:cNvPr id="255" name="Straight Connector 254">
              <a:extLst>
                <a:ext uri="{FF2B5EF4-FFF2-40B4-BE49-F238E27FC236}">
                  <a16:creationId xmlns:a16="http://schemas.microsoft.com/office/drawing/2014/main" id="{599FB9CF-A30A-BC45-8050-F9F08ADFEA60}"/>
                </a:ext>
              </a:extLst>
            </p:cNvPr>
            <p:cNvCxnSpPr>
              <a:cxnSpLocks/>
            </p:cNvCxnSpPr>
            <p:nvPr/>
          </p:nvCxnSpPr>
          <p:spPr>
            <a:xfrm>
              <a:off x="5245288" y="4752020"/>
              <a:ext cx="0" cy="549288"/>
            </a:xfrm>
            <a:prstGeom prst="line">
              <a:avLst/>
            </a:prstGeom>
            <a:ln w="9525">
              <a:solidFill>
                <a:schemeClr val="tx1"/>
              </a:solidFill>
              <a:headEnd type="triangle" w="sm" len="sm"/>
              <a:tailEnd type="oval" w="sm" len="sm"/>
            </a:ln>
          </p:spPr>
          <p:style>
            <a:lnRef idx="2">
              <a:schemeClr val="accent1"/>
            </a:lnRef>
            <a:fillRef idx="0">
              <a:schemeClr val="accent1"/>
            </a:fillRef>
            <a:effectRef idx="1">
              <a:schemeClr val="accent1"/>
            </a:effectRef>
            <a:fontRef idx="minor">
              <a:schemeClr val="tx1"/>
            </a:fontRef>
          </p:style>
        </p:cxnSp>
        <p:grpSp>
          <p:nvGrpSpPr>
            <p:cNvPr id="259" name="Group 258">
              <a:extLst>
                <a:ext uri="{FF2B5EF4-FFF2-40B4-BE49-F238E27FC236}">
                  <a16:creationId xmlns:a16="http://schemas.microsoft.com/office/drawing/2014/main" id="{CB8A0674-A7E0-FE9C-DE20-791558D3E01F}"/>
                </a:ext>
              </a:extLst>
            </p:cNvPr>
            <p:cNvGrpSpPr/>
            <p:nvPr/>
          </p:nvGrpSpPr>
          <p:grpSpPr>
            <a:xfrm flipV="1">
              <a:off x="5491423" y="4759343"/>
              <a:ext cx="2697983" cy="531814"/>
              <a:chOff x="3898688" y="1186070"/>
              <a:chExt cx="3131813" cy="589458"/>
            </a:xfrm>
          </p:grpSpPr>
          <p:cxnSp>
            <p:nvCxnSpPr>
              <p:cNvPr id="256" name="Straight Connector 255">
                <a:extLst>
                  <a:ext uri="{FF2B5EF4-FFF2-40B4-BE49-F238E27FC236}">
                    <a16:creationId xmlns:a16="http://schemas.microsoft.com/office/drawing/2014/main" id="{AC00F381-B6EF-5F05-DE09-8E9316344A3D}"/>
                  </a:ext>
                </a:extLst>
              </p:cNvPr>
              <p:cNvCxnSpPr>
                <a:cxnSpLocks/>
              </p:cNvCxnSpPr>
              <p:nvPr/>
            </p:nvCxnSpPr>
            <p:spPr>
              <a:xfrm flipV="1">
                <a:off x="3898688" y="1186070"/>
                <a:ext cx="0" cy="376182"/>
              </a:xfrm>
              <a:prstGeom prst="line">
                <a:avLst/>
              </a:prstGeom>
              <a:ln w="9525" cap="rnd">
                <a:solidFill>
                  <a:schemeClr val="tx1"/>
                </a:solidFill>
                <a:headEnd type="none" w="sm" len="sm"/>
                <a:tailEnd type="oval" w="sm" len="sm"/>
              </a:ln>
            </p:spPr>
            <p:style>
              <a:lnRef idx="2">
                <a:schemeClr val="accent1"/>
              </a:lnRef>
              <a:fillRef idx="0">
                <a:schemeClr val="accent1"/>
              </a:fillRef>
              <a:effectRef idx="1">
                <a:schemeClr val="accent1"/>
              </a:effectRef>
              <a:fontRef idx="minor">
                <a:schemeClr val="tx1"/>
              </a:fontRef>
            </p:style>
          </p:cxnSp>
          <p:cxnSp>
            <p:nvCxnSpPr>
              <p:cNvPr id="257" name="Straight Connector 256">
                <a:extLst>
                  <a:ext uri="{FF2B5EF4-FFF2-40B4-BE49-F238E27FC236}">
                    <a16:creationId xmlns:a16="http://schemas.microsoft.com/office/drawing/2014/main" id="{4AC32C31-5C74-29E8-0881-D3905DBD637D}"/>
                  </a:ext>
                </a:extLst>
              </p:cNvPr>
              <p:cNvCxnSpPr>
                <a:cxnSpLocks/>
              </p:cNvCxnSpPr>
              <p:nvPr/>
            </p:nvCxnSpPr>
            <p:spPr>
              <a:xfrm flipV="1">
                <a:off x="7030501" y="1559169"/>
                <a:ext cx="0" cy="216359"/>
              </a:xfrm>
              <a:prstGeom prst="line">
                <a:avLst/>
              </a:prstGeom>
              <a:ln w="9525" cap="rnd">
                <a:solidFill>
                  <a:schemeClr val="tx1"/>
                </a:solidFill>
                <a:headEnd type="triangle" w="sm" len="sm"/>
                <a:tailEnd type="none" w="sm" len="sm"/>
              </a:ln>
            </p:spPr>
            <p:style>
              <a:lnRef idx="2">
                <a:schemeClr val="accent1"/>
              </a:lnRef>
              <a:fillRef idx="0">
                <a:schemeClr val="accent1"/>
              </a:fillRef>
              <a:effectRef idx="1">
                <a:schemeClr val="accent1"/>
              </a:effectRef>
              <a:fontRef idx="minor">
                <a:schemeClr val="tx1"/>
              </a:fontRef>
            </p:style>
          </p:cxnSp>
          <p:cxnSp>
            <p:nvCxnSpPr>
              <p:cNvPr id="258" name="Straight Connector 257">
                <a:extLst>
                  <a:ext uri="{FF2B5EF4-FFF2-40B4-BE49-F238E27FC236}">
                    <a16:creationId xmlns:a16="http://schemas.microsoft.com/office/drawing/2014/main" id="{48CA60B7-4DED-DD42-BDC4-BE651C83B817}"/>
                  </a:ext>
                </a:extLst>
              </p:cNvPr>
              <p:cNvCxnSpPr>
                <a:cxnSpLocks/>
              </p:cNvCxnSpPr>
              <p:nvPr/>
            </p:nvCxnSpPr>
            <p:spPr>
              <a:xfrm>
                <a:off x="3901076" y="1559729"/>
                <a:ext cx="3129425" cy="0"/>
              </a:xfrm>
              <a:prstGeom prst="line">
                <a:avLst/>
              </a:prstGeom>
              <a:ln w="9525" cap="rnd">
                <a:solidFill>
                  <a:schemeClr val="tx1"/>
                </a:solidFill>
                <a:headEnd type="none" w="sm" len="sm"/>
                <a:tailEnd type="none" w="sm" len="sm"/>
              </a:ln>
            </p:spPr>
            <p:style>
              <a:lnRef idx="2">
                <a:schemeClr val="accent1"/>
              </a:lnRef>
              <a:fillRef idx="0">
                <a:schemeClr val="accent1"/>
              </a:fillRef>
              <a:effectRef idx="1">
                <a:schemeClr val="accent1"/>
              </a:effectRef>
              <a:fontRef idx="minor">
                <a:schemeClr val="tx1"/>
              </a:fontRef>
            </p:style>
          </p:cxnSp>
        </p:grpSp>
        <p:sp>
          <p:nvSpPr>
            <p:cNvPr id="260" name="Rectangle 259">
              <a:extLst>
                <a:ext uri="{FF2B5EF4-FFF2-40B4-BE49-F238E27FC236}">
                  <a16:creationId xmlns:a16="http://schemas.microsoft.com/office/drawing/2014/main" id="{F0A36EEC-EBAF-6EE3-D675-65E439203A87}"/>
                </a:ext>
              </a:extLst>
            </p:cNvPr>
            <p:cNvSpPr/>
            <p:nvPr/>
          </p:nvSpPr>
          <p:spPr>
            <a:xfrm>
              <a:off x="4474417" y="5461034"/>
              <a:ext cx="623531" cy="231581"/>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500" b="1" dirty="0">
                  <a:solidFill>
                    <a:schemeClr val="tx1"/>
                  </a:solidFill>
                  <a:latin typeface="Avenir Book" panose="02000503020000020003" pitchFamily="2" charset="0"/>
                </a:rPr>
                <a:t>Allocation</a:t>
              </a:r>
            </a:p>
          </p:txBody>
        </p:sp>
        <p:sp>
          <p:nvSpPr>
            <p:cNvPr id="4" name="Rectangle 3">
              <a:extLst>
                <a:ext uri="{FF2B5EF4-FFF2-40B4-BE49-F238E27FC236}">
                  <a16:creationId xmlns:a16="http://schemas.microsoft.com/office/drawing/2014/main" id="{2B836AAE-EA06-9E02-2DFE-E80D8C9147E6}"/>
                </a:ext>
              </a:extLst>
            </p:cNvPr>
            <p:cNvSpPr/>
            <p:nvPr/>
          </p:nvSpPr>
          <p:spPr>
            <a:xfrm>
              <a:off x="2839544" y="566903"/>
              <a:ext cx="515888" cy="231582"/>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US" sz="500" dirty="0">
                  <a:solidFill>
                    <a:schemeClr val="tx1"/>
                  </a:solidFill>
                  <a:latin typeface="Avenir Book" panose="02000503020000020003" pitchFamily="2" charset="0"/>
                </a:rPr>
                <a:t>name</a:t>
              </a:r>
            </a:p>
          </p:txBody>
        </p:sp>
        <p:sp>
          <p:nvSpPr>
            <p:cNvPr id="5" name="Rectangle 4">
              <a:extLst>
                <a:ext uri="{FF2B5EF4-FFF2-40B4-BE49-F238E27FC236}">
                  <a16:creationId xmlns:a16="http://schemas.microsoft.com/office/drawing/2014/main" id="{FF5CAE2F-BC18-1300-52B7-54A38A387999}"/>
                </a:ext>
              </a:extLst>
            </p:cNvPr>
            <p:cNvSpPr/>
            <p:nvPr/>
          </p:nvSpPr>
          <p:spPr>
            <a:xfrm>
              <a:off x="3382965" y="566903"/>
              <a:ext cx="1724866" cy="231582"/>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500" dirty="0">
                  <a:solidFill>
                    <a:schemeClr val="tx1"/>
                  </a:solidFill>
                  <a:latin typeface="Avenir Book" panose="02000503020000020003" pitchFamily="2" charset="0"/>
                </a:rPr>
                <a:t>hank</a:t>
              </a:r>
            </a:p>
          </p:txBody>
        </p:sp>
      </p:grpSp>
    </p:spTree>
    <p:extLst>
      <p:ext uri="{BB962C8B-B14F-4D97-AF65-F5344CB8AC3E}">
        <p14:creationId xmlns:p14="http://schemas.microsoft.com/office/powerpoint/2010/main" val="3815675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3A7B373-2306-E4FA-7FF2-DA7699FBB0F2}"/>
              </a:ext>
            </a:extLst>
          </p:cNvPr>
          <p:cNvPicPr>
            <a:picLocks noChangeAspect="1"/>
          </p:cNvPicPr>
          <p:nvPr/>
        </p:nvPicPr>
        <p:blipFill>
          <a:blip r:embed="rId2"/>
          <a:stretch>
            <a:fillRect/>
          </a:stretch>
        </p:blipFill>
        <p:spPr>
          <a:xfrm>
            <a:off x="2209800" y="957557"/>
            <a:ext cx="7772400" cy="4942886"/>
          </a:xfrm>
          <a:prstGeom prst="rect">
            <a:avLst/>
          </a:prstGeom>
        </p:spPr>
      </p:pic>
    </p:spTree>
    <p:extLst>
      <p:ext uri="{BB962C8B-B14F-4D97-AF65-F5344CB8AC3E}">
        <p14:creationId xmlns:p14="http://schemas.microsoft.com/office/powerpoint/2010/main" val="7916099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6C64E02-6747-0671-6A48-B4D91245E5F0}"/>
              </a:ext>
            </a:extLst>
          </p:cNvPr>
          <p:cNvPicPr>
            <a:picLocks noChangeAspect="1"/>
          </p:cNvPicPr>
          <p:nvPr/>
        </p:nvPicPr>
        <p:blipFill>
          <a:blip r:embed="rId2"/>
          <a:stretch>
            <a:fillRect/>
          </a:stretch>
        </p:blipFill>
        <p:spPr>
          <a:xfrm>
            <a:off x="2209800" y="957557"/>
            <a:ext cx="7772400" cy="4942886"/>
          </a:xfrm>
          <a:prstGeom prst="rect">
            <a:avLst/>
          </a:prstGeom>
        </p:spPr>
      </p:pic>
    </p:spTree>
    <p:extLst>
      <p:ext uri="{BB962C8B-B14F-4D97-AF65-F5344CB8AC3E}">
        <p14:creationId xmlns:p14="http://schemas.microsoft.com/office/powerpoint/2010/main" val="20960165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638DDB8-40FB-D570-D005-002266AFD9D7}"/>
              </a:ext>
            </a:extLst>
          </p:cNvPr>
          <p:cNvPicPr>
            <a:picLocks noChangeAspect="1"/>
          </p:cNvPicPr>
          <p:nvPr/>
        </p:nvPicPr>
        <p:blipFill>
          <a:blip r:embed="rId2"/>
          <a:stretch>
            <a:fillRect/>
          </a:stretch>
        </p:blipFill>
        <p:spPr>
          <a:xfrm>
            <a:off x="2209800" y="957557"/>
            <a:ext cx="7772400" cy="4942886"/>
          </a:xfrm>
          <a:prstGeom prst="rect">
            <a:avLst/>
          </a:prstGeom>
        </p:spPr>
      </p:pic>
    </p:spTree>
    <p:extLst>
      <p:ext uri="{BB962C8B-B14F-4D97-AF65-F5344CB8AC3E}">
        <p14:creationId xmlns:p14="http://schemas.microsoft.com/office/powerpoint/2010/main" val="30185582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Rectangle 104">
            <a:extLst>
              <a:ext uri="{FF2B5EF4-FFF2-40B4-BE49-F238E27FC236}">
                <a16:creationId xmlns:a16="http://schemas.microsoft.com/office/drawing/2014/main" id="{A29E7745-C67A-C92C-FE93-C508ADED6006}"/>
              </a:ext>
            </a:extLst>
          </p:cNvPr>
          <p:cNvSpPr/>
          <p:nvPr/>
        </p:nvSpPr>
        <p:spPr>
          <a:xfrm>
            <a:off x="575426" y="1027238"/>
            <a:ext cx="11045074" cy="4078162"/>
          </a:xfrm>
          <a:prstGeom prst="rect">
            <a:avLst/>
          </a:prstGeom>
          <a:noFill/>
          <a:ln w="9525">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Avenir Book" panose="02000503020000020003" pitchFamily="2" charset="0"/>
            </a:endParaRPr>
          </a:p>
        </p:txBody>
      </p:sp>
      <p:cxnSp>
        <p:nvCxnSpPr>
          <p:cNvPr id="76" name="Straight Connector 75">
            <a:extLst>
              <a:ext uri="{FF2B5EF4-FFF2-40B4-BE49-F238E27FC236}">
                <a16:creationId xmlns:a16="http://schemas.microsoft.com/office/drawing/2014/main" id="{43DC83E2-F07D-5DB3-8C16-7C7ECB4570D6}"/>
              </a:ext>
            </a:extLst>
          </p:cNvPr>
          <p:cNvCxnSpPr>
            <a:cxnSpLocks/>
            <a:stCxn id="13" idx="2"/>
            <a:endCxn id="4" idx="0"/>
          </p:cNvCxnSpPr>
          <p:nvPr/>
        </p:nvCxnSpPr>
        <p:spPr>
          <a:xfrm flipH="1">
            <a:off x="4505683" y="3339574"/>
            <a:ext cx="4348200" cy="752141"/>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79" name="Straight Connector 78">
            <a:extLst>
              <a:ext uri="{FF2B5EF4-FFF2-40B4-BE49-F238E27FC236}">
                <a16:creationId xmlns:a16="http://schemas.microsoft.com/office/drawing/2014/main" id="{C3F43D9D-9AF0-CCAF-F0D3-11DCF9F1362C}"/>
              </a:ext>
            </a:extLst>
          </p:cNvPr>
          <p:cNvCxnSpPr>
            <a:cxnSpLocks/>
            <a:stCxn id="13" idx="2"/>
            <a:endCxn id="5" idx="0"/>
          </p:cNvCxnSpPr>
          <p:nvPr/>
        </p:nvCxnSpPr>
        <p:spPr>
          <a:xfrm flipH="1">
            <a:off x="5592733" y="3339574"/>
            <a:ext cx="3261150" cy="752141"/>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82" name="Straight Connector 81">
            <a:extLst>
              <a:ext uri="{FF2B5EF4-FFF2-40B4-BE49-F238E27FC236}">
                <a16:creationId xmlns:a16="http://schemas.microsoft.com/office/drawing/2014/main" id="{F5558867-1A8B-7693-D299-62B28431C106}"/>
              </a:ext>
            </a:extLst>
          </p:cNvPr>
          <p:cNvCxnSpPr>
            <a:cxnSpLocks/>
            <a:stCxn id="13" idx="2"/>
            <a:endCxn id="6" idx="0"/>
          </p:cNvCxnSpPr>
          <p:nvPr/>
        </p:nvCxnSpPr>
        <p:spPr>
          <a:xfrm flipH="1">
            <a:off x="6679783" y="3339574"/>
            <a:ext cx="2174100" cy="752141"/>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86" name="Straight Connector 85">
            <a:extLst>
              <a:ext uri="{FF2B5EF4-FFF2-40B4-BE49-F238E27FC236}">
                <a16:creationId xmlns:a16="http://schemas.microsoft.com/office/drawing/2014/main" id="{0EAFF962-3AE7-ACF2-ED52-0DCED2444DAB}"/>
              </a:ext>
            </a:extLst>
          </p:cNvPr>
          <p:cNvCxnSpPr>
            <a:cxnSpLocks/>
            <a:endCxn id="7" idx="0"/>
          </p:cNvCxnSpPr>
          <p:nvPr/>
        </p:nvCxnSpPr>
        <p:spPr>
          <a:xfrm flipH="1">
            <a:off x="7766833" y="3339574"/>
            <a:ext cx="1087049" cy="752141"/>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89" name="Straight Connector 88">
            <a:extLst>
              <a:ext uri="{FF2B5EF4-FFF2-40B4-BE49-F238E27FC236}">
                <a16:creationId xmlns:a16="http://schemas.microsoft.com/office/drawing/2014/main" id="{4C60AA7E-6D0A-E3D4-7CB5-9437BDCF1DD6}"/>
              </a:ext>
            </a:extLst>
          </p:cNvPr>
          <p:cNvCxnSpPr>
            <a:cxnSpLocks/>
            <a:stCxn id="13" idx="2"/>
            <a:endCxn id="8" idx="0"/>
          </p:cNvCxnSpPr>
          <p:nvPr/>
        </p:nvCxnSpPr>
        <p:spPr>
          <a:xfrm>
            <a:off x="8853883" y="3339574"/>
            <a:ext cx="0" cy="752141"/>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46" name="Straight Connector 45">
            <a:extLst>
              <a:ext uri="{FF2B5EF4-FFF2-40B4-BE49-F238E27FC236}">
                <a16:creationId xmlns:a16="http://schemas.microsoft.com/office/drawing/2014/main" id="{80F9426D-3438-65CF-39CB-F9907EA78182}"/>
              </a:ext>
            </a:extLst>
          </p:cNvPr>
          <p:cNvCxnSpPr>
            <a:cxnSpLocks/>
            <a:stCxn id="11" idx="2"/>
            <a:endCxn id="4" idx="0"/>
          </p:cNvCxnSpPr>
          <p:nvPr/>
        </p:nvCxnSpPr>
        <p:spPr>
          <a:xfrm flipH="1">
            <a:off x="4505683" y="3339574"/>
            <a:ext cx="2174100" cy="752141"/>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49" name="Straight Connector 48">
            <a:extLst>
              <a:ext uri="{FF2B5EF4-FFF2-40B4-BE49-F238E27FC236}">
                <a16:creationId xmlns:a16="http://schemas.microsoft.com/office/drawing/2014/main" id="{2B3AF7C0-153F-6585-4B30-38598789E66E}"/>
              </a:ext>
            </a:extLst>
          </p:cNvPr>
          <p:cNvCxnSpPr>
            <a:cxnSpLocks/>
            <a:stCxn id="11" idx="2"/>
            <a:endCxn id="5" idx="0"/>
          </p:cNvCxnSpPr>
          <p:nvPr/>
        </p:nvCxnSpPr>
        <p:spPr>
          <a:xfrm flipH="1">
            <a:off x="5592733" y="3339574"/>
            <a:ext cx="1087050" cy="752141"/>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52" name="Straight Connector 51">
            <a:extLst>
              <a:ext uri="{FF2B5EF4-FFF2-40B4-BE49-F238E27FC236}">
                <a16:creationId xmlns:a16="http://schemas.microsoft.com/office/drawing/2014/main" id="{46752145-22C9-0636-B60E-6661B74FD883}"/>
              </a:ext>
            </a:extLst>
          </p:cNvPr>
          <p:cNvCxnSpPr>
            <a:cxnSpLocks/>
            <a:stCxn id="11" idx="2"/>
            <a:endCxn id="6" idx="0"/>
          </p:cNvCxnSpPr>
          <p:nvPr/>
        </p:nvCxnSpPr>
        <p:spPr>
          <a:xfrm>
            <a:off x="6679783" y="3339574"/>
            <a:ext cx="0" cy="752141"/>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55" name="Straight Connector 54">
            <a:extLst>
              <a:ext uri="{FF2B5EF4-FFF2-40B4-BE49-F238E27FC236}">
                <a16:creationId xmlns:a16="http://schemas.microsoft.com/office/drawing/2014/main" id="{5B1D6E2E-2A17-008F-1000-70797E28FB1D}"/>
              </a:ext>
            </a:extLst>
          </p:cNvPr>
          <p:cNvCxnSpPr>
            <a:cxnSpLocks/>
            <a:stCxn id="11" idx="2"/>
            <a:endCxn id="7" idx="0"/>
          </p:cNvCxnSpPr>
          <p:nvPr/>
        </p:nvCxnSpPr>
        <p:spPr>
          <a:xfrm>
            <a:off x="6679783" y="3339574"/>
            <a:ext cx="1087050" cy="752141"/>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58" name="Straight Connector 57">
            <a:extLst>
              <a:ext uri="{FF2B5EF4-FFF2-40B4-BE49-F238E27FC236}">
                <a16:creationId xmlns:a16="http://schemas.microsoft.com/office/drawing/2014/main" id="{84DFAA05-C03B-C363-BFC4-BAE7238EBA81}"/>
              </a:ext>
            </a:extLst>
          </p:cNvPr>
          <p:cNvCxnSpPr>
            <a:cxnSpLocks/>
            <a:stCxn id="11" idx="2"/>
            <a:endCxn id="8" idx="0"/>
          </p:cNvCxnSpPr>
          <p:nvPr/>
        </p:nvCxnSpPr>
        <p:spPr>
          <a:xfrm>
            <a:off x="6679783" y="3339574"/>
            <a:ext cx="2174100" cy="752141"/>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4" name="Oval 3">
            <a:extLst>
              <a:ext uri="{FF2B5EF4-FFF2-40B4-BE49-F238E27FC236}">
                <a16:creationId xmlns:a16="http://schemas.microsoft.com/office/drawing/2014/main" id="{D6411406-B153-8594-68E2-99D75F80EC06}"/>
              </a:ext>
            </a:extLst>
          </p:cNvPr>
          <p:cNvSpPr/>
          <p:nvPr/>
        </p:nvSpPr>
        <p:spPr>
          <a:xfrm>
            <a:off x="4193644" y="4091715"/>
            <a:ext cx="624078" cy="624078"/>
          </a:xfrm>
          <a:prstGeom prst="ellipse">
            <a:avLst/>
          </a:prstGeom>
          <a:solidFill>
            <a:schemeClr val="tx2">
              <a:lumMod val="10000"/>
              <a:lumOff val="90000"/>
            </a:schemeClr>
          </a:solidFill>
          <a:ln w="6350"/>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1000" dirty="0">
                <a:solidFill>
                  <a:schemeClr val="tx1"/>
                </a:solidFill>
                <a:latin typeface="AVENIR LIGHT OBLIQUE" panose="020B0402020203090204" pitchFamily="34" charset="77"/>
              </a:rPr>
              <a:t>Hank</a:t>
            </a:r>
          </a:p>
        </p:txBody>
      </p:sp>
      <p:sp>
        <p:nvSpPr>
          <p:cNvPr id="5" name="Oval 4">
            <a:extLst>
              <a:ext uri="{FF2B5EF4-FFF2-40B4-BE49-F238E27FC236}">
                <a16:creationId xmlns:a16="http://schemas.microsoft.com/office/drawing/2014/main" id="{81972E50-50E0-9B35-94AC-F9432366E4E5}"/>
              </a:ext>
            </a:extLst>
          </p:cNvPr>
          <p:cNvSpPr/>
          <p:nvPr/>
        </p:nvSpPr>
        <p:spPr>
          <a:xfrm>
            <a:off x="5280694" y="4091715"/>
            <a:ext cx="624078" cy="624078"/>
          </a:xfrm>
          <a:prstGeom prst="ellipse">
            <a:avLst/>
          </a:prstGeom>
          <a:solidFill>
            <a:schemeClr val="tx2">
              <a:lumMod val="10000"/>
              <a:lumOff val="90000"/>
            </a:schemeClr>
          </a:solidFill>
          <a:ln w="6350"/>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1000" dirty="0">
                <a:solidFill>
                  <a:schemeClr val="tx1"/>
                </a:solidFill>
                <a:latin typeface="AVENIR LIGHT OBLIQUE" panose="020B0402020203090204" pitchFamily="34" charset="77"/>
              </a:rPr>
              <a:t>Helen</a:t>
            </a:r>
          </a:p>
        </p:txBody>
      </p:sp>
      <p:sp>
        <p:nvSpPr>
          <p:cNvPr id="6" name="Oval 5">
            <a:extLst>
              <a:ext uri="{FF2B5EF4-FFF2-40B4-BE49-F238E27FC236}">
                <a16:creationId xmlns:a16="http://schemas.microsoft.com/office/drawing/2014/main" id="{64BD210C-EE9B-7BC0-0DED-2F7F80246D9F}"/>
              </a:ext>
            </a:extLst>
          </p:cNvPr>
          <p:cNvSpPr/>
          <p:nvPr/>
        </p:nvSpPr>
        <p:spPr>
          <a:xfrm>
            <a:off x="6367744" y="4091715"/>
            <a:ext cx="624078" cy="624078"/>
          </a:xfrm>
          <a:prstGeom prst="ellipse">
            <a:avLst/>
          </a:prstGeom>
          <a:solidFill>
            <a:schemeClr val="tx2">
              <a:lumMod val="10000"/>
              <a:lumOff val="90000"/>
            </a:schemeClr>
          </a:solidFill>
          <a:ln w="6350"/>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1000" dirty="0">
                <a:solidFill>
                  <a:schemeClr val="tx1"/>
                </a:solidFill>
                <a:latin typeface="AVENIR LIGHT OBLIQUE" panose="020B0402020203090204" pitchFamily="34" charset="77"/>
              </a:rPr>
              <a:t>Hilary</a:t>
            </a:r>
          </a:p>
        </p:txBody>
      </p:sp>
      <p:sp>
        <p:nvSpPr>
          <p:cNvPr id="7" name="Oval 6">
            <a:extLst>
              <a:ext uri="{FF2B5EF4-FFF2-40B4-BE49-F238E27FC236}">
                <a16:creationId xmlns:a16="http://schemas.microsoft.com/office/drawing/2014/main" id="{7BAEA3B1-D2A3-3985-02D8-5BAC0EDF8BF1}"/>
              </a:ext>
            </a:extLst>
          </p:cNvPr>
          <p:cNvSpPr/>
          <p:nvPr/>
        </p:nvSpPr>
        <p:spPr>
          <a:xfrm>
            <a:off x="7454794" y="4091715"/>
            <a:ext cx="624078" cy="624078"/>
          </a:xfrm>
          <a:prstGeom prst="ellipse">
            <a:avLst/>
          </a:prstGeom>
          <a:solidFill>
            <a:schemeClr val="tx2">
              <a:lumMod val="10000"/>
              <a:lumOff val="90000"/>
            </a:schemeClr>
          </a:solidFill>
          <a:ln w="6350"/>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1000" dirty="0">
                <a:solidFill>
                  <a:schemeClr val="tx1"/>
                </a:solidFill>
                <a:latin typeface="AVENIR LIGHT OBLIQUE" panose="020B0402020203090204" pitchFamily="34" charset="77"/>
              </a:rPr>
              <a:t>Holly</a:t>
            </a:r>
          </a:p>
        </p:txBody>
      </p:sp>
      <p:sp>
        <p:nvSpPr>
          <p:cNvPr id="8" name="Oval 7">
            <a:extLst>
              <a:ext uri="{FF2B5EF4-FFF2-40B4-BE49-F238E27FC236}">
                <a16:creationId xmlns:a16="http://schemas.microsoft.com/office/drawing/2014/main" id="{6E6B7637-B61E-807C-9A15-6CD2B3116F8A}"/>
              </a:ext>
            </a:extLst>
          </p:cNvPr>
          <p:cNvSpPr/>
          <p:nvPr/>
        </p:nvSpPr>
        <p:spPr>
          <a:xfrm>
            <a:off x="8541844" y="4091715"/>
            <a:ext cx="624078" cy="624078"/>
          </a:xfrm>
          <a:prstGeom prst="ellipse">
            <a:avLst/>
          </a:prstGeom>
          <a:solidFill>
            <a:schemeClr val="tx2">
              <a:lumMod val="10000"/>
              <a:lumOff val="90000"/>
            </a:schemeClr>
          </a:solidFill>
          <a:ln w="6350"/>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1000" dirty="0">
                <a:solidFill>
                  <a:schemeClr val="tx1"/>
                </a:solidFill>
                <a:latin typeface="AVENIR LIGHT OBLIQUE" panose="020B0402020203090204" pitchFamily="34" charset="77"/>
              </a:rPr>
              <a:t>Hugo</a:t>
            </a:r>
          </a:p>
        </p:txBody>
      </p:sp>
      <p:sp>
        <p:nvSpPr>
          <p:cNvPr id="9" name="Rectangle 8">
            <a:extLst>
              <a:ext uri="{FF2B5EF4-FFF2-40B4-BE49-F238E27FC236}">
                <a16:creationId xmlns:a16="http://schemas.microsoft.com/office/drawing/2014/main" id="{AC701B1A-54AF-6D93-7B57-58A5B6214C0F}"/>
              </a:ext>
            </a:extLst>
          </p:cNvPr>
          <p:cNvSpPr/>
          <p:nvPr/>
        </p:nvSpPr>
        <p:spPr>
          <a:xfrm>
            <a:off x="4193644" y="2715496"/>
            <a:ext cx="624078" cy="624078"/>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venir Book" panose="02000503020000020003" pitchFamily="2" charset="0"/>
              </a:rPr>
              <a:t>Carol</a:t>
            </a:r>
          </a:p>
        </p:txBody>
      </p:sp>
      <p:sp>
        <p:nvSpPr>
          <p:cNvPr id="10" name="Rectangle 9">
            <a:extLst>
              <a:ext uri="{FF2B5EF4-FFF2-40B4-BE49-F238E27FC236}">
                <a16:creationId xmlns:a16="http://schemas.microsoft.com/office/drawing/2014/main" id="{50913BF0-C06A-DB3B-F101-AA4CDFD57311}"/>
              </a:ext>
            </a:extLst>
          </p:cNvPr>
          <p:cNvSpPr/>
          <p:nvPr/>
        </p:nvSpPr>
        <p:spPr>
          <a:xfrm>
            <a:off x="5280694" y="2715496"/>
            <a:ext cx="624078" cy="624078"/>
          </a:xfrm>
          <a:prstGeom prst="rect">
            <a:avLst/>
          </a:prstGeom>
          <a:solidFill>
            <a:schemeClr val="tx2">
              <a:lumMod val="10000"/>
              <a:lumOff val="90000"/>
              <a:alpha val="19903"/>
            </a:schemeClr>
          </a:solidFill>
          <a:ln w="952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1">
                    <a:lumMod val="85000"/>
                  </a:schemeClr>
                </a:solidFill>
                <a:latin typeface="Avenir Book" panose="02000503020000020003" pitchFamily="2" charset="0"/>
              </a:rPr>
              <a:t>Celia</a:t>
            </a:r>
          </a:p>
        </p:txBody>
      </p:sp>
      <p:sp>
        <p:nvSpPr>
          <p:cNvPr id="11" name="Rectangle 10">
            <a:extLst>
              <a:ext uri="{FF2B5EF4-FFF2-40B4-BE49-F238E27FC236}">
                <a16:creationId xmlns:a16="http://schemas.microsoft.com/office/drawing/2014/main" id="{02A38901-E281-F31E-D947-308228F7B232}"/>
              </a:ext>
            </a:extLst>
          </p:cNvPr>
          <p:cNvSpPr/>
          <p:nvPr/>
        </p:nvSpPr>
        <p:spPr>
          <a:xfrm>
            <a:off x="6367744" y="2715496"/>
            <a:ext cx="624078" cy="624078"/>
          </a:xfrm>
          <a:prstGeom prst="rect">
            <a:avLst/>
          </a:prstGeom>
          <a:solidFill>
            <a:schemeClr val="tx2">
              <a:lumMod val="10000"/>
              <a:lumOff val="90000"/>
              <a:alpha val="19903"/>
            </a:schemeClr>
          </a:solidFill>
          <a:ln w="952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1">
                    <a:lumMod val="85000"/>
                  </a:schemeClr>
                </a:solidFill>
                <a:latin typeface="Avenir Book" panose="02000503020000020003" pitchFamily="2" charset="0"/>
              </a:rPr>
              <a:t>Cindy</a:t>
            </a:r>
          </a:p>
        </p:txBody>
      </p:sp>
      <p:sp>
        <p:nvSpPr>
          <p:cNvPr id="12" name="Rectangle 11">
            <a:extLst>
              <a:ext uri="{FF2B5EF4-FFF2-40B4-BE49-F238E27FC236}">
                <a16:creationId xmlns:a16="http://schemas.microsoft.com/office/drawing/2014/main" id="{B242568C-4A5F-7FE6-60F0-E3940D69D56E}"/>
              </a:ext>
            </a:extLst>
          </p:cNvPr>
          <p:cNvSpPr/>
          <p:nvPr/>
        </p:nvSpPr>
        <p:spPr>
          <a:xfrm>
            <a:off x="7454794" y="2715496"/>
            <a:ext cx="624078" cy="624078"/>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venir Book" panose="02000503020000020003" pitchFamily="2" charset="0"/>
              </a:rPr>
              <a:t>Conny</a:t>
            </a:r>
          </a:p>
        </p:txBody>
      </p:sp>
      <p:sp>
        <p:nvSpPr>
          <p:cNvPr id="13" name="Rectangle 12">
            <a:extLst>
              <a:ext uri="{FF2B5EF4-FFF2-40B4-BE49-F238E27FC236}">
                <a16:creationId xmlns:a16="http://schemas.microsoft.com/office/drawing/2014/main" id="{7F1C3558-BEB6-35AE-7204-8BFF43210652}"/>
              </a:ext>
            </a:extLst>
          </p:cNvPr>
          <p:cNvSpPr/>
          <p:nvPr/>
        </p:nvSpPr>
        <p:spPr>
          <a:xfrm>
            <a:off x="8541844" y="2715496"/>
            <a:ext cx="624078" cy="624078"/>
          </a:xfrm>
          <a:prstGeom prst="rect">
            <a:avLst/>
          </a:prstGeom>
          <a:solidFill>
            <a:schemeClr val="tx2">
              <a:lumMod val="10000"/>
              <a:lumOff val="90000"/>
              <a:alpha val="19903"/>
            </a:schemeClr>
          </a:solidFill>
          <a:ln w="952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1">
                    <a:lumMod val="85000"/>
                  </a:schemeClr>
                </a:solidFill>
                <a:latin typeface="Avenir Book" panose="02000503020000020003" pitchFamily="2" charset="0"/>
              </a:rPr>
              <a:t>Curtis</a:t>
            </a:r>
          </a:p>
        </p:txBody>
      </p:sp>
      <p:cxnSp>
        <p:nvCxnSpPr>
          <p:cNvPr id="30" name="Straight Connector 29">
            <a:extLst>
              <a:ext uri="{FF2B5EF4-FFF2-40B4-BE49-F238E27FC236}">
                <a16:creationId xmlns:a16="http://schemas.microsoft.com/office/drawing/2014/main" id="{93A9BAF2-1919-A712-EE1E-D8E91B16FF64}"/>
              </a:ext>
            </a:extLst>
          </p:cNvPr>
          <p:cNvCxnSpPr>
            <a:cxnSpLocks/>
            <a:stCxn id="10" idx="2"/>
            <a:endCxn id="4" idx="0"/>
          </p:cNvCxnSpPr>
          <p:nvPr/>
        </p:nvCxnSpPr>
        <p:spPr>
          <a:xfrm flipH="1">
            <a:off x="4505683" y="3339574"/>
            <a:ext cx="1087050" cy="752141"/>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33" name="Straight Connector 32">
            <a:extLst>
              <a:ext uri="{FF2B5EF4-FFF2-40B4-BE49-F238E27FC236}">
                <a16:creationId xmlns:a16="http://schemas.microsoft.com/office/drawing/2014/main" id="{82FDD7B5-23FD-B5C2-812A-2B03EB78DB36}"/>
              </a:ext>
            </a:extLst>
          </p:cNvPr>
          <p:cNvCxnSpPr>
            <a:cxnSpLocks/>
            <a:stCxn id="10" idx="2"/>
            <a:endCxn id="5" idx="0"/>
          </p:cNvCxnSpPr>
          <p:nvPr/>
        </p:nvCxnSpPr>
        <p:spPr>
          <a:xfrm>
            <a:off x="5592733" y="3339574"/>
            <a:ext cx="0" cy="752141"/>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36" name="Straight Connector 35">
            <a:extLst>
              <a:ext uri="{FF2B5EF4-FFF2-40B4-BE49-F238E27FC236}">
                <a16:creationId xmlns:a16="http://schemas.microsoft.com/office/drawing/2014/main" id="{38F045AD-50CB-3158-0BBE-6CA1AB0C57E1}"/>
              </a:ext>
            </a:extLst>
          </p:cNvPr>
          <p:cNvCxnSpPr>
            <a:cxnSpLocks/>
            <a:stCxn id="10" idx="2"/>
            <a:endCxn id="6" idx="0"/>
          </p:cNvCxnSpPr>
          <p:nvPr/>
        </p:nvCxnSpPr>
        <p:spPr>
          <a:xfrm>
            <a:off x="5592733" y="3339574"/>
            <a:ext cx="1087050" cy="752141"/>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40" name="Straight Connector 39">
            <a:extLst>
              <a:ext uri="{FF2B5EF4-FFF2-40B4-BE49-F238E27FC236}">
                <a16:creationId xmlns:a16="http://schemas.microsoft.com/office/drawing/2014/main" id="{9C76F580-0193-EBB2-2722-C70C87D322F0}"/>
              </a:ext>
            </a:extLst>
          </p:cNvPr>
          <p:cNvCxnSpPr>
            <a:cxnSpLocks/>
            <a:stCxn id="10" idx="2"/>
            <a:endCxn id="7" idx="0"/>
          </p:cNvCxnSpPr>
          <p:nvPr/>
        </p:nvCxnSpPr>
        <p:spPr>
          <a:xfrm>
            <a:off x="5592733" y="3339574"/>
            <a:ext cx="2174100" cy="752141"/>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43" name="Straight Connector 42">
            <a:extLst>
              <a:ext uri="{FF2B5EF4-FFF2-40B4-BE49-F238E27FC236}">
                <a16:creationId xmlns:a16="http://schemas.microsoft.com/office/drawing/2014/main" id="{D4084EC3-7B7F-52BC-C1B4-35C1A08A5D19}"/>
              </a:ext>
            </a:extLst>
          </p:cNvPr>
          <p:cNvCxnSpPr>
            <a:cxnSpLocks/>
            <a:stCxn id="10" idx="2"/>
            <a:endCxn id="8" idx="0"/>
          </p:cNvCxnSpPr>
          <p:nvPr/>
        </p:nvCxnSpPr>
        <p:spPr>
          <a:xfrm>
            <a:off x="5592733" y="3339574"/>
            <a:ext cx="3261150" cy="752141"/>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61" name="Straight Connector 60">
            <a:extLst>
              <a:ext uri="{FF2B5EF4-FFF2-40B4-BE49-F238E27FC236}">
                <a16:creationId xmlns:a16="http://schemas.microsoft.com/office/drawing/2014/main" id="{707DD3CB-7EAB-49B6-3908-419B91098078}"/>
              </a:ext>
            </a:extLst>
          </p:cNvPr>
          <p:cNvCxnSpPr>
            <a:cxnSpLocks/>
            <a:stCxn id="12" idx="2"/>
            <a:endCxn id="6" idx="0"/>
          </p:cNvCxnSpPr>
          <p:nvPr/>
        </p:nvCxnSpPr>
        <p:spPr>
          <a:xfrm flipH="1">
            <a:off x="6679783" y="3339574"/>
            <a:ext cx="1087050" cy="752141"/>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 name="Straight Connector 63">
            <a:extLst>
              <a:ext uri="{FF2B5EF4-FFF2-40B4-BE49-F238E27FC236}">
                <a16:creationId xmlns:a16="http://schemas.microsoft.com/office/drawing/2014/main" id="{5B0D7F5D-876A-216D-CA90-604378E3A3AD}"/>
              </a:ext>
            </a:extLst>
          </p:cNvPr>
          <p:cNvCxnSpPr>
            <a:cxnSpLocks/>
            <a:stCxn id="12" idx="2"/>
            <a:endCxn id="5" idx="0"/>
          </p:cNvCxnSpPr>
          <p:nvPr/>
        </p:nvCxnSpPr>
        <p:spPr>
          <a:xfrm flipH="1">
            <a:off x="5592733" y="3339574"/>
            <a:ext cx="2174100" cy="752141"/>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7" name="Straight Connector 66">
            <a:extLst>
              <a:ext uri="{FF2B5EF4-FFF2-40B4-BE49-F238E27FC236}">
                <a16:creationId xmlns:a16="http://schemas.microsoft.com/office/drawing/2014/main" id="{DA3C3DF4-8387-BB31-96D6-594720D3A0A0}"/>
              </a:ext>
            </a:extLst>
          </p:cNvPr>
          <p:cNvCxnSpPr>
            <a:cxnSpLocks/>
            <a:stCxn id="12" idx="2"/>
            <a:endCxn id="4" idx="0"/>
          </p:cNvCxnSpPr>
          <p:nvPr/>
        </p:nvCxnSpPr>
        <p:spPr>
          <a:xfrm flipH="1">
            <a:off x="4505683" y="3339574"/>
            <a:ext cx="3261150" cy="752141"/>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0" name="Straight Connector 69">
            <a:extLst>
              <a:ext uri="{FF2B5EF4-FFF2-40B4-BE49-F238E27FC236}">
                <a16:creationId xmlns:a16="http://schemas.microsoft.com/office/drawing/2014/main" id="{75C01E7B-28AD-3044-0274-27AF9900A665}"/>
              </a:ext>
            </a:extLst>
          </p:cNvPr>
          <p:cNvCxnSpPr>
            <a:cxnSpLocks/>
            <a:stCxn id="12" idx="2"/>
            <a:endCxn id="7" idx="0"/>
          </p:cNvCxnSpPr>
          <p:nvPr/>
        </p:nvCxnSpPr>
        <p:spPr>
          <a:xfrm>
            <a:off x="7766833" y="3339574"/>
            <a:ext cx="0" cy="752141"/>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3" name="Straight Connector 72">
            <a:extLst>
              <a:ext uri="{FF2B5EF4-FFF2-40B4-BE49-F238E27FC236}">
                <a16:creationId xmlns:a16="http://schemas.microsoft.com/office/drawing/2014/main" id="{071DE7C1-3237-B850-132B-8E46A7397415}"/>
              </a:ext>
            </a:extLst>
          </p:cNvPr>
          <p:cNvCxnSpPr>
            <a:cxnSpLocks/>
            <a:stCxn id="12" idx="2"/>
            <a:endCxn id="8" idx="0"/>
          </p:cNvCxnSpPr>
          <p:nvPr/>
        </p:nvCxnSpPr>
        <p:spPr>
          <a:xfrm>
            <a:off x="7766833" y="3339574"/>
            <a:ext cx="1087050" cy="752141"/>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D91B9F2B-276A-A9DA-9FE7-088EBD55CF94}"/>
              </a:ext>
            </a:extLst>
          </p:cNvPr>
          <p:cNvCxnSpPr>
            <a:stCxn id="9" idx="2"/>
            <a:endCxn id="4" idx="0"/>
          </p:cNvCxnSpPr>
          <p:nvPr/>
        </p:nvCxnSpPr>
        <p:spPr>
          <a:xfrm>
            <a:off x="4505683" y="3339574"/>
            <a:ext cx="0" cy="752141"/>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a:extLst>
              <a:ext uri="{FF2B5EF4-FFF2-40B4-BE49-F238E27FC236}">
                <a16:creationId xmlns:a16="http://schemas.microsoft.com/office/drawing/2014/main" id="{A31CFF12-75B7-32E7-0F9E-2114EE9983F1}"/>
              </a:ext>
            </a:extLst>
          </p:cNvPr>
          <p:cNvCxnSpPr>
            <a:cxnSpLocks/>
            <a:stCxn id="9" idx="2"/>
            <a:endCxn id="6" idx="0"/>
          </p:cNvCxnSpPr>
          <p:nvPr/>
        </p:nvCxnSpPr>
        <p:spPr>
          <a:xfrm>
            <a:off x="4505683" y="3339574"/>
            <a:ext cx="2174100" cy="752141"/>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72B7F437-BBAA-D4B8-AA4E-F6122BDA919A}"/>
              </a:ext>
            </a:extLst>
          </p:cNvPr>
          <p:cNvCxnSpPr>
            <a:cxnSpLocks/>
            <a:stCxn id="9" idx="2"/>
            <a:endCxn id="7" idx="0"/>
          </p:cNvCxnSpPr>
          <p:nvPr/>
        </p:nvCxnSpPr>
        <p:spPr>
          <a:xfrm>
            <a:off x="4505683" y="3339574"/>
            <a:ext cx="3261150" cy="752141"/>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43B11E97-B38A-5620-6203-470BB71319F5}"/>
              </a:ext>
            </a:extLst>
          </p:cNvPr>
          <p:cNvCxnSpPr>
            <a:cxnSpLocks/>
            <a:stCxn id="9" idx="2"/>
            <a:endCxn id="8" idx="0"/>
          </p:cNvCxnSpPr>
          <p:nvPr/>
        </p:nvCxnSpPr>
        <p:spPr>
          <a:xfrm>
            <a:off x="4505683" y="3339574"/>
            <a:ext cx="4348200" cy="752141"/>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5C41217A-7C6F-EF1C-1032-CD4669BFEA58}"/>
              </a:ext>
            </a:extLst>
          </p:cNvPr>
          <p:cNvCxnSpPr>
            <a:cxnSpLocks/>
            <a:stCxn id="9" idx="2"/>
            <a:endCxn id="5" idx="0"/>
          </p:cNvCxnSpPr>
          <p:nvPr/>
        </p:nvCxnSpPr>
        <p:spPr>
          <a:xfrm>
            <a:off x="4505683" y="3339574"/>
            <a:ext cx="1087050" cy="752141"/>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2" name="Straight Connector 91">
            <a:extLst>
              <a:ext uri="{FF2B5EF4-FFF2-40B4-BE49-F238E27FC236}">
                <a16:creationId xmlns:a16="http://schemas.microsoft.com/office/drawing/2014/main" id="{EBA77D27-FB9A-C6A8-829E-2CD88D8CED45}"/>
              </a:ext>
            </a:extLst>
          </p:cNvPr>
          <p:cNvCxnSpPr>
            <a:cxnSpLocks/>
            <a:stCxn id="110" idx="3"/>
            <a:endCxn id="9" idx="0"/>
          </p:cNvCxnSpPr>
          <p:nvPr/>
        </p:nvCxnSpPr>
        <p:spPr>
          <a:xfrm flipH="1">
            <a:off x="4505683" y="1976086"/>
            <a:ext cx="4896" cy="739410"/>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5" name="Straight Connector 94">
            <a:extLst>
              <a:ext uri="{FF2B5EF4-FFF2-40B4-BE49-F238E27FC236}">
                <a16:creationId xmlns:a16="http://schemas.microsoft.com/office/drawing/2014/main" id="{0B627380-6C89-4873-43C0-DA0EE35C7434}"/>
              </a:ext>
            </a:extLst>
          </p:cNvPr>
          <p:cNvCxnSpPr>
            <a:cxnSpLocks/>
            <a:stCxn id="113" idx="3"/>
            <a:endCxn id="12" idx="0"/>
          </p:cNvCxnSpPr>
          <p:nvPr/>
        </p:nvCxnSpPr>
        <p:spPr>
          <a:xfrm>
            <a:off x="7761937" y="1976090"/>
            <a:ext cx="4896" cy="73940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8" name="Straight Connector 97">
            <a:extLst>
              <a:ext uri="{FF2B5EF4-FFF2-40B4-BE49-F238E27FC236}">
                <a16:creationId xmlns:a16="http://schemas.microsoft.com/office/drawing/2014/main" id="{21E26FA1-8BF0-E7D7-3797-05F09E23F5A9}"/>
              </a:ext>
            </a:extLst>
          </p:cNvPr>
          <p:cNvCxnSpPr>
            <a:cxnSpLocks/>
            <a:stCxn id="110" idx="5"/>
            <a:endCxn id="113" idx="1"/>
          </p:cNvCxnSpPr>
          <p:nvPr/>
        </p:nvCxnSpPr>
        <p:spPr>
          <a:xfrm>
            <a:off x="4822616" y="1590384"/>
            <a:ext cx="2627284" cy="4"/>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sp>
        <p:nvSpPr>
          <p:cNvPr id="101" name="Rectangle 100">
            <a:extLst>
              <a:ext uri="{FF2B5EF4-FFF2-40B4-BE49-F238E27FC236}">
                <a16:creationId xmlns:a16="http://schemas.microsoft.com/office/drawing/2014/main" id="{379AC260-C091-E264-8F62-39D5F1B996A7}"/>
              </a:ext>
            </a:extLst>
          </p:cNvPr>
          <p:cNvSpPr/>
          <p:nvPr/>
        </p:nvSpPr>
        <p:spPr>
          <a:xfrm>
            <a:off x="2714002" y="2715496"/>
            <a:ext cx="1016669" cy="624078"/>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Clients</a:t>
            </a:r>
          </a:p>
        </p:txBody>
      </p:sp>
      <p:sp>
        <p:nvSpPr>
          <p:cNvPr id="102" name="Rectangle 101">
            <a:extLst>
              <a:ext uri="{FF2B5EF4-FFF2-40B4-BE49-F238E27FC236}">
                <a16:creationId xmlns:a16="http://schemas.microsoft.com/office/drawing/2014/main" id="{A15FC3A3-8835-A64F-D72D-B8EA4116F10F}"/>
              </a:ext>
            </a:extLst>
          </p:cNvPr>
          <p:cNvSpPr/>
          <p:nvPr/>
        </p:nvSpPr>
        <p:spPr>
          <a:xfrm>
            <a:off x="2714002" y="4091715"/>
            <a:ext cx="1016669" cy="624078"/>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Hubs</a:t>
            </a:r>
          </a:p>
        </p:txBody>
      </p:sp>
      <p:sp>
        <p:nvSpPr>
          <p:cNvPr id="103" name="Rectangle 102">
            <a:extLst>
              <a:ext uri="{FF2B5EF4-FFF2-40B4-BE49-F238E27FC236}">
                <a16:creationId xmlns:a16="http://schemas.microsoft.com/office/drawing/2014/main" id="{5ECFFA34-FE1A-33B7-D845-E239BE67624C}"/>
              </a:ext>
            </a:extLst>
          </p:cNvPr>
          <p:cNvSpPr/>
          <p:nvPr/>
        </p:nvSpPr>
        <p:spPr>
          <a:xfrm>
            <a:off x="2714001" y="1339277"/>
            <a:ext cx="1016669" cy="624078"/>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Encryptors</a:t>
            </a:r>
          </a:p>
        </p:txBody>
      </p:sp>
      <p:sp>
        <p:nvSpPr>
          <p:cNvPr id="106" name="Rectangle 105">
            <a:extLst>
              <a:ext uri="{FF2B5EF4-FFF2-40B4-BE49-F238E27FC236}">
                <a16:creationId xmlns:a16="http://schemas.microsoft.com/office/drawing/2014/main" id="{2A7CA535-F151-24CF-DF20-745704227C15}"/>
              </a:ext>
            </a:extLst>
          </p:cNvPr>
          <p:cNvSpPr/>
          <p:nvPr/>
        </p:nvSpPr>
        <p:spPr>
          <a:xfrm>
            <a:off x="3404832" y="2013850"/>
            <a:ext cx="1016669" cy="624078"/>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US" sz="1000" dirty="0">
                <a:solidFill>
                  <a:schemeClr val="tx1"/>
                </a:solidFill>
                <a:latin typeface="Avenir Book" panose="02000503020000020003" pitchFamily="2" charset="0"/>
              </a:rPr>
              <a:t>Key delivery</a:t>
            </a:r>
            <a:br>
              <a:rPr lang="en-US" sz="1000" dirty="0">
                <a:solidFill>
                  <a:schemeClr val="tx1"/>
                </a:solidFill>
                <a:latin typeface="Avenir Book" panose="02000503020000020003" pitchFamily="2" charset="0"/>
              </a:rPr>
            </a:br>
            <a:r>
              <a:rPr lang="en-US" sz="1000" dirty="0">
                <a:solidFill>
                  <a:schemeClr val="tx1"/>
                </a:solidFill>
                <a:latin typeface="Avenir Book" panose="02000503020000020003" pitchFamily="2" charset="0"/>
              </a:rPr>
              <a:t>interface</a:t>
            </a:r>
          </a:p>
        </p:txBody>
      </p:sp>
      <p:sp>
        <p:nvSpPr>
          <p:cNvPr id="107" name="Rectangle 106">
            <a:extLst>
              <a:ext uri="{FF2B5EF4-FFF2-40B4-BE49-F238E27FC236}">
                <a16:creationId xmlns:a16="http://schemas.microsoft.com/office/drawing/2014/main" id="{0823F9E7-889D-CF03-D951-3CBFF3031FCC}"/>
              </a:ext>
            </a:extLst>
          </p:cNvPr>
          <p:cNvSpPr/>
          <p:nvPr/>
        </p:nvSpPr>
        <p:spPr>
          <a:xfrm>
            <a:off x="3398262" y="3390069"/>
            <a:ext cx="1016669" cy="624078"/>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US" sz="1000" dirty="0">
                <a:solidFill>
                  <a:schemeClr val="tx1"/>
                </a:solidFill>
                <a:latin typeface="Avenir Book" panose="02000503020000020003" pitchFamily="2" charset="0"/>
              </a:rPr>
              <a:t>DSKE interface</a:t>
            </a:r>
          </a:p>
        </p:txBody>
      </p:sp>
      <p:sp>
        <p:nvSpPr>
          <p:cNvPr id="108" name="Rectangle 107">
            <a:extLst>
              <a:ext uri="{FF2B5EF4-FFF2-40B4-BE49-F238E27FC236}">
                <a16:creationId xmlns:a16="http://schemas.microsoft.com/office/drawing/2014/main" id="{277D2B01-9058-C1BE-7ACF-5113B5DC62BC}"/>
              </a:ext>
            </a:extLst>
          </p:cNvPr>
          <p:cNvSpPr/>
          <p:nvPr/>
        </p:nvSpPr>
        <p:spPr>
          <a:xfrm>
            <a:off x="5328949" y="1403309"/>
            <a:ext cx="1534102" cy="624078"/>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venir Book" panose="02000503020000020003" pitchFamily="2" charset="0"/>
              </a:rPr>
              <a:t>Encrypted connection</a:t>
            </a:r>
          </a:p>
        </p:txBody>
      </p:sp>
      <p:sp>
        <p:nvSpPr>
          <p:cNvPr id="110" name="Regular Pentagon 109">
            <a:extLst>
              <a:ext uri="{FF2B5EF4-FFF2-40B4-BE49-F238E27FC236}">
                <a16:creationId xmlns:a16="http://schemas.microsoft.com/office/drawing/2014/main" id="{74172523-9BC3-49BA-B810-2CB0350B638E}"/>
              </a:ext>
            </a:extLst>
          </p:cNvPr>
          <p:cNvSpPr/>
          <p:nvPr/>
        </p:nvSpPr>
        <p:spPr>
          <a:xfrm>
            <a:off x="4198541" y="1352008"/>
            <a:ext cx="624076" cy="624078"/>
          </a:xfrm>
          <a:prstGeom prst="pentagon">
            <a:avLst/>
          </a:prstGeom>
          <a:solidFill>
            <a:schemeClr val="tx2">
              <a:lumMod val="10000"/>
              <a:lumOff val="90000"/>
            </a:schemeClr>
          </a:solidFill>
          <a:ln w="952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1000" dirty="0">
                <a:solidFill>
                  <a:schemeClr val="tx1"/>
                </a:solidFill>
                <a:latin typeface="Avenir Book" panose="02000503020000020003" pitchFamily="2" charset="0"/>
              </a:rPr>
              <a:t>Patrick</a:t>
            </a:r>
          </a:p>
        </p:txBody>
      </p:sp>
      <p:sp>
        <p:nvSpPr>
          <p:cNvPr id="113" name="Regular Pentagon 112">
            <a:extLst>
              <a:ext uri="{FF2B5EF4-FFF2-40B4-BE49-F238E27FC236}">
                <a16:creationId xmlns:a16="http://schemas.microsoft.com/office/drawing/2014/main" id="{A9AADCF3-1352-9AEB-CB46-C8D8E4725029}"/>
              </a:ext>
            </a:extLst>
          </p:cNvPr>
          <p:cNvSpPr/>
          <p:nvPr/>
        </p:nvSpPr>
        <p:spPr>
          <a:xfrm>
            <a:off x="7449899" y="1352012"/>
            <a:ext cx="624076" cy="624078"/>
          </a:xfrm>
          <a:prstGeom prst="pentagon">
            <a:avLst/>
          </a:prstGeom>
          <a:solidFill>
            <a:schemeClr val="tx2">
              <a:lumMod val="10000"/>
              <a:lumOff val="90000"/>
            </a:schemeClr>
          </a:solidFill>
          <a:ln w="952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1000" dirty="0">
                <a:solidFill>
                  <a:schemeClr val="tx1"/>
                </a:solidFill>
                <a:latin typeface="Avenir Book" panose="02000503020000020003" pitchFamily="2" charset="0"/>
              </a:rPr>
              <a:t>Porter</a:t>
            </a:r>
          </a:p>
        </p:txBody>
      </p:sp>
    </p:spTree>
    <p:extLst>
      <p:ext uri="{BB962C8B-B14F-4D97-AF65-F5344CB8AC3E}">
        <p14:creationId xmlns:p14="http://schemas.microsoft.com/office/powerpoint/2010/main" val="8657542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Rectangle 132">
            <a:extLst>
              <a:ext uri="{FF2B5EF4-FFF2-40B4-BE49-F238E27FC236}">
                <a16:creationId xmlns:a16="http://schemas.microsoft.com/office/drawing/2014/main" id="{28C2017E-B403-E6DD-41F0-9F36EB3E9B9F}"/>
              </a:ext>
            </a:extLst>
          </p:cNvPr>
          <p:cNvSpPr/>
          <p:nvPr/>
        </p:nvSpPr>
        <p:spPr>
          <a:xfrm>
            <a:off x="7019289" y="3389067"/>
            <a:ext cx="3256085" cy="2231715"/>
          </a:xfrm>
          <a:prstGeom prst="rect">
            <a:avLst/>
          </a:prstGeom>
          <a:solidFill>
            <a:schemeClr val="bg1">
              <a:lumMod val="95000"/>
            </a:schemeClr>
          </a:solid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Avenir Book" panose="02000503020000020003" pitchFamily="2" charset="0"/>
            </a:endParaRPr>
          </a:p>
        </p:txBody>
      </p:sp>
      <p:sp>
        <p:nvSpPr>
          <p:cNvPr id="131" name="Rectangle 130">
            <a:extLst>
              <a:ext uri="{FF2B5EF4-FFF2-40B4-BE49-F238E27FC236}">
                <a16:creationId xmlns:a16="http://schemas.microsoft.com/office/drawing/2014/main" id="{B263A126-9AEF-48E6-40C3-54279A243DFB}"/>
              </a:ext>
            </a:extLst>
          </p:cNvPr>
          <p:cNvSpPr/>
          <p:nvPr/>
        </p:nvSpPr>
        <p:spPr>
          <a:xfrm>
            <a:off x="7019290" y="1017280"/>
            <a:ext cx="3256085" cy="2231715"/>
          </a:xfrm>
          <a:prstGeom prst="rect">
            <a:avLst/>
          </a:prstGeom>
          <a:solidFill>
            <a:schemeClr val="bg1">
              <a:lumMod val="95000"/>
            </a:schemeClr>
          </a:solid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Avenir Book" panose="02000503020000020003" pitchFamily="2" charset="0"/>
            </a:endParaRPr>
          </a:p>
        </p:txBody>
      </p:sp>
      <p:sp>
        <p:nvSpPr>
          <p:cNvPr id="130" name="Rectangle 129">
            <a:extLst>
              <a:ext uri="{FF2B5EF4-FFF2-40B4-BE49-F238E27FC236}">
                <a16:creationId xmlns:a16="http://schemas.microsoft.com/office/drawing/2014/main" id="{EB7C4499-4A95-1500-E337-E7AAEBDD8242}"/>
              </a:ext>
            </a:extLst>
          </p:cNvPr>
          <p:cNvSpPr/>
          <p:nvPr/>
        </p:nvSpPr>
        <p:spPr>
          <a:xfrm>
            <a:off x="1835635" y="1017280"/>
            <a:ext cx="4485393" cy="4603502"/>
          </a:xfrm>
          <a:prstGeom prst="rect">
            <a:avLst/>
          </a:prstGeom>
          <a:solidFill>
            <a:schemeClr val="bg1">
              <a:lumMod val="95000"/>
            </a:schemeClr>
          </a:solid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Avenir Book" panose="02000503020000020003" pitchFamily="2" charset="0"/>
            </a:endParaRPr>
          </a:p>
        </p:txBody>
      </p:sp>
      <p:grpSp>
        <p:nvGrpSpPr>
          <p:cNvPr id="25" name="Group 24">
            <a:extLst>
              <a:ext uri="{FF2B5EF4-FFF2-40B4-BE49-F238E27FC236}">
                <a16:creationId xmlns:a16="http://schemas.microsoft.com/office/drawing/2014/main" id="{F4265B76-19ED-78F9-D69B-140F759F2E9C}"/>
              </a:ext>
            </a:extLst>
          </p:cNvPr>
          <p:cNvGrpSpPr/>
          <p:nvPr/>
        </p:nvGrpSpPr>
        <p:grpSpPr>
          <a:xfrm>
            <a:off x="3575236" y="1304832"/>
            <a:ext cx="2397781" cy="1296190"/>
            <a:chOff x="2406890" y="2339567"/>
            <a:chExt cx="2397781" cy="1296190"/>
          </a:xfrm>
        </p:grpSpPr>
        <p:sp>
          <p:nvSpPr>
            <p:cNvPr id="3" name="Rectangle 2">
              <a:extLst>
                <a:ext uri="{FF2B5EF4-FFF2-40B4-BE49-F238E27FC236}">
                  <a16:creationId xmlns:a16="http://schemas.microsoft.com/office/drawing/2014/main" id="{4EC42CDE-E1B4-A465-467B-8FBAE1B0ECCA}"/>
                </a:ext>
              </a:extLst>
            </p:cNvPr>
            <p:cNvSpPr/>
            <p:nvPr/>
          </p:nvSpPr>
          <p:spPr>
            <a:xfrm>
              <a:off x="2935172" y="2339567"/>
              <a:ext cx="1074119" cy="376766"/>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Key share 1</a:t>
              </a:r>
            </a:p>
          </p:txBody>
        </p:sp>
        <p:sp>
          <p:nvSpPr>
            <p:cNvPr id="7" name="Rectangle 6">
              <a:extLst>
                <a:ext uri="{FF2B5EF4-FFF2-40B4-BE49-F238E27FC236}">
                  <a16:creationId xmlns:a16="http://schemas.microsoft.com/office/drawing/2014/main" id="{4581A790-E170-B6D7-33D0-4CFFBB82F131}"/>
                </a:ext>
              </a:extLst>
            </p:cNvPr>
            <p:cNvSpPr/>
            <p:nvPr/>
          </p:nvSpPr>
          <p:spPr>
            <a:xfrm>
              <a:off x="2935172" y="3258991"/>
              <a:ext cx="1074119" cy="376766"/>
            </a:xfrm>
            <a:prstGeom prst="rect">
              <a:avLst/>
            </a:prstGeom>
            <a:solidFill>
              <a:schemeClr val="accent6">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Encrypted</a:t>
              </a:r>
            </a:p>
            <a:p>
              <a:r>
                <a:rPr lang="en-US" sz="1000" dirty="0">
                  <a:solidFill>
                    <a:schemeClr val="tx1"/>
                  </a:solidFill>
                  <a:latin typeface="Avenir Book" panose="02000503020000020003" pitchFamily="2" charset="0"/>
                </a:rPr>
                <a:t>Key share 1</a:t>
              </a:r>
            </a:p>
          </p:txBody>
        </p:sp>
        <p:sp>
          <p:nvSpPr>
            <p:cNvPr id="8" name="Rectangle 7">
              <a:extLst>
                <a:ext uri="{FF2B5EF4-FFF2-40B4-BE49-F238E27FC236}">
                  <a16:creationId xmlns:a16="http://schemas.microsoft.com/office/drawing/2014/main" id="{FF1E2E19-6DC5-C36C-6D34-3227AE5F1578}"/>
                </a:ext>
              </a:extLst>
            </p:cNvPr>
            <p:cNvSpPr/>
            <p:nvPr/>
          </p:nvSpPr>
          <p:spPr>
            <a:xfrm>
              <a:off x="2935172" y="2764374"/>
              <a:ext cx="1074119" cy="376766"/>
            </a:xfrm>
            <a:prstGeom prst="rect">
              <a:avLst/>
            </a:prstGeom>
            <a:solidFill>
              <a:schemeClr val="accent2">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Encryption</a:t>
              </a:r>
            </a:p>
            <a:p>
              <a:r>
                <a:rPr lang="en-US" sz="1000" dirty="0">
                  <a:solidFill>
                    <a:schemeClr val="tx1"/>
                  </a:solidFill>
                  <a:latin typeface="Avenir Book" panose="02000503020000020003" pitchFamily="2" charset="0"/>
                </a:rPr>
                <a:t>Key 1</a:t>
              </a:r>
            </a:p>
          </p:txBody>
        </p:sp>
        <p:cxnSp>
          <p:nvCxnSpPr>
            <p:cNvPr id="9" name="Straight Connector 8">
              <a:extLst>
                <a:ext uri="{FF2B5EF4-FFF2-40B4-BE49-F238E27FC236}">
                  <a16:creationId xmlns:a16="http://schemas.microsoft.com/office/drawing/2014/main" id="{F5907E38-8642-6DE9-E4FE-49FF39E85F5E}"/>
                </a:ext>
              </a:extLst>
            </p:cNvPr>
            <p:cNvCxnSpPr>
              <a:cxnSpLocks/>
            </p:cNvCxnSpPr>
            <p:nvPr/>
          </p:nvCxnSpPr>
          <p:spPr>
            <a:xfrm flipH="1">
              <a:off x="2853111" y="3200376"/>
              <a:ext cx="1249966" cy="0"/>
            </a:xfrm>
            <a:prstGeom prst="line">
              <a:avLst/>
            </a:prstGeom>
            <a:ln w="9525" cap="rnd">
              <a:solidFill>
                <a:schemeClr val="tx1"/>
              </a:solidFill>
            </a:ln>
          </p:spPr>
          <p:style>
            <a:lnRef idx="2">
              <a:schemeClr val="accent1"/>
            </a:lnRef>
            <a:fillRef idx="0">
              <a:schemeClr val="accent1"/>
            </a:fillRef>
            <a:effectRef idx="1">
              <a:schemeClr val="accent1"/>
            </a:effectRef>
            <a:fontRef idx="minor">
              <a:schemeClr val="tx1"/>
            </a:fontRef>
          </p:style>
        </p:cxnSp>
        <p:sp>
          <p:nvSpPr>
            <p:cNvPr id="13" name="Rectangle 12">
              <a:extLst>
                <a:ext uri="{FF2B5EF4-FFF2-40B4-BE49-F238E27FC236}">
                  <a16:creationId xmlns:a16="http://schemas.microsoft.com/office/drawing/2014/main" id="{1E91E3FE-F2C5-DA90-DA5A-110077B68B40}"/>
                </a:ext>
              </a:extLst>
            </p:cNvPr>
            <p:cNvSpPr/>
            <p:nvPr/>
          </p:nvSpPr>
          <p:spPr>
            <a:xfrm>
              <a:off x="2406890" y="3017066"/>
              <a:ext cx="505035" cy="376766"/>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US" sz="800" dirty="0">
                  <a:solidFill>
                    <a:schemeClr val="tx1"/>
                  </a:solidFill>
                  <a:latin typeface="Avenir Book" panose="02000503020000020003" pitchFamily="2" charset="0"/>
                </a:rPr>
                <a:t>XOR</a:t>
              </a:r>
            </a:p>
          </p:txBody>
        </p:sp>
        <p:sp>
          <p:nvSpPr>
            <p:cNvPr id="14" name="Can 13">
              <a:extLst>
                <a:ext uri="{FF2B5EF4-FFF2-40B4-BE49-F238E27FC236}">
                  <a16:creationId xmlns:a16="http://schemas.microsoft.com/office/drawing/2014/main" id="{07730692-8DB5-5806-A3D8-B423CD916FA8}"/>
                </a:ext>
              </a:extLst>
            </p:cNvPr>
            <p:cNvSpPr/>
            <p:nvPr/>
          </p:nvSpPr>
          <p:spPr>
            <a:xfrm>
              <a:off x="4299636" y="2634153"/>
              <a:ext cx="505035" cy="637207"/>
            </a:xfrm>
            <a:prstGeom prst="can">
              <a:avLst/>
            </a:prstGeom>
            <a:solidFill>
              <a:schemeClr val="accent2">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PSRD</a:t>
              </a:r>
              <a:br>
                <a:rPr lang="en-US" sz="1000" dirty="0">
                  <a:solidFill>
                    <a:schemeClr val="tx1"/>
                  </a:solidFill>
                  <a:latin typeface="Avenir Book" panose="02000503020000020003" pitchFamily="2" charset="0"/>
                </a:rPr>
              </a:br>
              <a:r>
                <a:rPr lang="en-US" sz="1000" dirty="0">
                  <a:solidFill>
                    <a:schemeClr val="tx1"/>
                  </a:solidFill>
                  <a:latin typeface="Avenir Book" panose="02000503020000020003" pitchFamily="2" charset="0"/>
                </a:rPr>
                <a:t>Pool</a:t>
              </a:r>
            </a:p>
          </p:txBody>
        </p:sp>
        <p:cxnSp>
          <p:nvCxnSpPr>
            <p:cNvPr id="15" name="Straight Connector 14">
              <a:extLst>
                <a:ext uri="{FF2B5EF4-FFF2-40B4-BE49-F238E27FC236}">
                  <a16:creationId xmlns:a16="http://schemas.microsoft.com/office/drawing/2014/main" id="{B479B3E9-FCD1-E0B3-3910-DC69FF3756EB}"/>
                </a:ext>
              </a:extLst>
            </p:cNvPr>
            <p:cNvCxnSpPr>
              <a:cxnSpLocks/>
              <a:stCxn id="14" idx="2"/>
              <a:endCxn id="8" idx="3"/>
            </p:cNvCxnSpPr>
            <p:nvPr/>
          </p:nvCxnSpPr>
          <p:spPr>
            <a:xfrm flipH="1">
              <a:off x="4009291" y="2952757"/>
              <a:ext cx="290345" cy="0"/>
            </a:xfrm>
            <a:prstGeom prst="line">
              <a:avLst/>
            </a:prstGeom>
            <a:ln w="9525" cap="rnd">
              <a:solidFill>
                <a:schemeClr val="tx1"/>
              </a:solidFill>
              <a:tailEnd type="triangle"/>
            </a:ln>
          </p:spPr>
          <p:style>
            <a:lnRef idx="2">
              <a:schemeClr val="accent1"/>
            </a:lnRef>
            <a:fillRef idx="0">
              <a:schemeClr val="accent1"/>
            </a:fillRef>
            <a:effectRef idx="1">
              <a:schemeClr val="accent1"/>
            </a:effectRef>
            <a:fontRef idx="minor">
              <a:schemeClr val="tx1"/>
            </a:fontRef>
          </p:style>
        </p:cxnSp>
      </p:grpSp>
      <p:grpSp>
        <p:nvGrpSpPr>
          <p:cNvPr id="34" name="Group 33">
            <a:extLst>
              <a:ext uri="{FF2B5EF4-FFF2-40B4-BE49-F238E27FC236}">
                <a16:creationId xmlns:a16="http://schemas.microsoft.com/office/drawing/2014/main" id="{D574016F-33CF-5895-B4D0-AA4A321242F4}"/>
              </a:ext>
            </a:extLst>
          </p:cNvPr>
          <p:cNvGrpSpPr/>
          <p:nvPr/>
        </p:nvGrpSpPr>
        <p:grpSpPr>
          <a:xfrm>
            <a:off x="2066900" y="2656255"/>
            <a:ext cx="1074119" cy="872295"/>
            <a:chOff x="1040439" y="3297868"/>
            <a:chExt cx="1074119" cy="872295"/>
          </a:xfrm>
        </p:grpSpPr>
        <p:sp>
          <p:nvSpPr>
            <p:cNvPr id="2" name="Rectangle 1">
              <a:extLst>
                <a:ext uri="{FF2B5EF4-FFF2-40B4-BE49-F238E27FC236}">
                  <a16:creationId xmlns:a16="http://schemas.microsoft.com/office/drawing/2014/main" id="{36EE1753-FE20-7840-E652-402878E52EBF}"/>
                </a:ext>
              </a:extLst>
            </p:cNvPr>
            <p:cNvSpPr/>
            <p:nvPr/>
          </p:nvSpPr>
          <p:spPr>
            <a:xfrm>
              <a:off x="1040439" y="3793397"/>
              <a:ext cx="1074119" cy="376766"/>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Key</a:t>
              </a:r>
            </a:p>
          </p:txBody>
        </p:sp>
        <p:cxnSp>
          <p:nvCxnSpPr>
            <p:cNvPr id="18" name="Straight Connector 17">
              <a:extLst>
                <a:ext uri="{FF2B5EF4-FFF2-40B4-BE49-F238E27FC236}">
                  <a16:creationId xmlns:a16="http://schemas.microsoft.com/office/drawing/2014/main" id="{5E1B8B2B-8C7D-2782-9E21-1482F8391654}"/>
                </a:ext>
              </a:extLst>
            </p:cNvPr>
            <p:cNvCxnSpPr>
              <a:cxnSpLocks/>
              <a:stCxn id="23" idx="2"/>
              <a:endCxn id="2" idx="0"/>
            </p:cNvCxnSpPr>
            <p:nvPr/>
          </p:nvCxnSpPr>
          <p:spPr>
            <a:xfrm flipH="1">
              <a:off x="1577499" y="3603073"/>
              <a:ext cx="1701" cy="190324"/>
            </a:xfrm>
            <a:prstGeom prst="line">
              <a:avLst/>
            </a:prstGeom>
            <a:ln w="9525" cap="rnd">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23" name="Rounded Rectangle 22">
              <a:extLst>
                <a:ext uri="{FF2B5EF4-FFF2-40B4-BE49-F238E27FC236}">
                  <a16:creationId xmlns:a16="http://schemas.microsoft.com/office/drawing/2014/main" id="{5C50112C-C635-0A90-D5EA-A9D3246DD833}"/>
                </a:ext>
              </a:extLst>
            </p:cNvPr>
            <p:cNvSpPr/>
            <p:nvPr/>
          </p:nvSpPr>
          <p:spPr>
            <a:xfrm>
              <a:off x="1297661" y="3297868"/>
              <a:ext cx="563078" cy="305205"/>
            </a:xfrm>
            <a:prstGeom prst="roundRect">
              <a:avLst>
                <a:gd name="adj" fmla="val 50000"/>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venir Book" panose="02000503020000020003" pitchFamily="2" charset="0"/>
                </a:rPr>
                <a:t>RNG</a:t>
              </a:r>
            </a:p>
          </p:txBody>
        </p:sp>
      </p:grpSp>
      <p:grpSp>
        <p:nvGrpSpPr>
          <p:cNvPr id="26" name="Group 25">
            <a:extLst>
              <a:ext uri="{FF2B5EF4-FFF2-40B4-BE49-F238E27FC236}">
                <a16:creationId xmlns:a16="http://schemas.microsoft.com/office/drawing/2014/main" id="{DA383996-1BC8-C69B-3399-258ABAA205B3}"/>
              </a:ext>
            </a:extLst>
          </p:cNvPr>
          <p:cNvGrpSpPr/>
          <p:nvPr/>
        </p:nvGrpSpPr>
        <p:grpSpPr>
          <a:xfrm>
            <a:off x="3575236" y="3647967"/>
            <a:ext cx="2397781" cy="1296190"/>
            <a:chOff x="2406890" y="2339567"/>
            <a:chExt cx="2397781" cy="1296190"/>
          </a:xfrm>
        </p:grpSpPr>
        <p:sp>
          <p:nvSpPr>
            <p:cNvPr id="27" name="Rectangle 26">
              <a:extLst>
                <a:ext uri="{FF2B5EF4-FFF2-40B4-BE49-F238E27FC236}">
                  <a16:creationId xmlns:a16="http://schemas.microsoft.com/office/drawing/2014/main" id="{A38B1EB3-6853-0744-7BF2-6F36948715C5}"/>
                </a:ext>
              </a:extLst>
            </p:cNvPr>
            <p:cNvSpPr/>
            <p:nvPr/>
          </p:nvSpPr>
          <p:spPr>
            <a:xfrm>
              <a:off x="2935172" y="2339567"/>
              <a:ext cx="1074119" cy="376766"/>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Key share </a:t>
              </a:r>
              <a:r>
                <a:rPr lang="en-US" sz="1000" i="1" dirty="0">
                  <a:solidFill>
                    <a:schemeClr val="tx1"/>
                  </a:solidFill>
                  <a:latin typeface="Avenir Book" panose="02000503020000020003" pitchFamily="2" charset="0"/>
                </a:rPr>
                <a:t>n</a:t>
              </a:r>
            </a:p>
          </p:txBody>
        </p:sp>
        <p:sp>
          <p:nvSpPr>
            <p:cNvPr id="28" name="Rectangle 27">
              <a:extLst>
                <a:ext uri="{FF2B5EF4-FFF2-40B4-BE49-F238E27FC236}">
                  <a16:creationId xmlns:a16="http://schemas.microsoft.com/office/drawing/2014/main" id="{AA70BB20-2299-F641-9356-7613C3B5370F}"/>
                </a:ext>
              </a:extLst>
            </p:cNvPr>
            <p:cNvSpPr/>
            <p:nvPr/>
          </p:nvSpPr>
          <p:spPr>
            <a:xfrm>
              <a:off x="2935172" y="3258991"/>
              <a:ext cx="1074119" cy="376766"/>
            </a:xfrm>
            <a:prstGeom prst="rect">
              <a:avLst/>
            </a:prstGeom>
            <a:solidFill>
              <a:schemeClr val="accent6">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Encrypted</a:t>
              </a:r>
            </a:p>
            <a:p>
              <a:r>
                <a:rPr lang="en-US" sz="1000" dirty="0">
                  <a:solidFill>
                    <a:schemeClr val="tx1"/>
                  </a:solidFill>
                  <a:latin typeface="Avenir Book" panose="02000503020000020003" pitchFamily="2" charset="0"/>
                </a:rPr>
                <a:t>Key share </a:t>
              </a:r>
              <a:r>
                <a:rPr lang="en-US" sz="1000" i="1" dirty="0">
                  <a:solidFill>
                    <a:schemeClr val="tx1"/>
                  </a:solidFill>
                  <a:latin typeface="Avenir Book" panose="02000503020000020003" pitchFamily="2" charset="0"/>
                </a:rPr>
                <a:t>n</a:t>
              </a:r>
            </a:p>
          </p:txBody>
        </p:sp>
        <p:sp>
          <p:nvSpPr>
            <p:cNvPr id="29" name="Rectangle 28">
              <a:extLst>
                <a:ext uri="{FF2B5EF4-FFF2-40B4-BE49-F238E27FC236}">
                  <a16:creationId xmlns:a16="http://schemas.microsoft.com/office/drawing/2014/main" id="{6B71F394-36BC-D96B-1506-0DD344DF55CC}"/>
                </a:ext>
              </a:extLst>
            </p:cNvPr>
            <p:cNvSpPr/>
            <p:nvPr/>
          </p:nvSpPr>
          <p:spPr>
            <a:xfrm>
              <a:off x="2935172" y="2764374"/>
              <a:ext cx="1074119" cy="376766"/>
            </a:xfrm>
            <a:prstGeom prst="rect">
              <a:avLst/>
            </a:prstGeom>
            <a:solidFill>
              <a:schemeClr val="accent2">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Encryption</a:t>
              </a:r>
            </a:p>
            <a:p>
              <a:r>
                <a:rPr lang="en-US" sz="1000" dirty="0">
                  <a:solidFill>
                    <a:schemeClr val="tx1"/>
                  </a:solidFill>
                  <a:latin typeface="Avenir Book" panose="02000503020000020003" pitchFamily="2" charset="0"/>
                </a:rPr>
                <a:t>Key </a:t>
              </a:r>
              <a:r>
                <a:rPr lang="en-US" sz="1000" i="1" dirty="0">
                  <a:solidFill>
                    <a:schemeClr val="tx1"/>
                  </a:solidFill>
                  <a:latin typeface="Avenir Book" panose="02000503020000020003" pitchFamily="2" charset="0"/>
                </a:rPr>
                <a:t>n</a:t>
              </a:r>
              <a:endParaRPr lang="en-US" sz="1000" dirty="0">
                <a:solidFill>
                  <a:schemeClr val="tx1"/>
                </a:solidFill>
                <a:latin typeface="Avenir Book" panose="02000503020000020003" pitchFamily="2" charset="0"/>
              </a:endParaRPr>
            </a:p>
          </p:txBody>
        </p:sp>
        <p:cxnSp>
          <p:nvCxnSpPr>
            <p:cNvPr id="30" name="Straight Connector 29">
              <a:extLst>
                <a:ext uri="{FF2B5EF4-FFF2-40B4-BE49-F238E27FC236}">
                  <a16:creationId xmlns:a16="http://schemas.microsoft.com/office/drawing/2014/main" id="{166FE670-63D4-322E-ED23-7B3C595838D3}"/>
                </a:ext>
              </a:extLst>
            </p:cNvPr>
            <p:cNvCxnSpPr>
              <a:cxnSpLocks/>
            </p:cNvCxnSpPr>
            <p:nvPr/>
          </p:nvCxnSpPr>
          <p:spPr>
            <a:xfrm flipH="1">
              <a:off x="2853111" y="3200376"/>
              <a:ext cx="1249966" cy="0"/>
            </a:xfrm>
            <a:prstGeom prst="line">
              <a:avLst/>
            </a:prstGeom>
            <a:ln w="9525" cap="rnd">
              <a:solidFill>
                <a:schemeClr val="tx1"/>
              </a:solidFill>
            </a:ln>
          </p:spPr>
          <p:style>
            <a:lnRef idx="2">
              <a:schemeClr val="accent1"/>
            </a:lnRef>
            <a:fillRef idx="0">
              <a:schemeClr val="accent1"/>
            </a:fillRef>
            <a:effectRef idx="1">
              <a:schemeClr val="accent1"/>
            </a:effectRef>
            <a:fontRef idx="minor">
              <a:schemeClr val="tx1"/>
            </a:fontRef>
          </p:style>
        </p:cxnSp>
        <p:sp>
          <p:nvSpPr>
            <p:cNvPr id="31" name="Rectangle 30">
              <a:extLst>
                <a:ext uri="{FF2B5EF4-FFF2-40B4-BE49-F238E27FC236}">
                  <a16:creationId xmlns:a16="http://schemas.microsoft.com/office/drawing/2014/main" id="{199EB91D-DE51-E7F8-1CDB-A2038CCD2CFB}"/>
                </a:ext>
              </a:extLst>
            </p:cNvPr>
            <p:cNvSpPr/>
            <p:nvPr/>
          </p:nvSpPr>
          <p:spPr>
            <a:xfrm>
              <a:off x="2406890" y="3017066"/>
              <a:ext cx="505035" cy="376766"/>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US" sz="1000" dirty="0">
                  <a:solidFill>
                    <a:schemeClr val="tx1"/>
                  </a:solidFill>
                  <a:latin typeface="Avenir Book" panose="02000503020000020003" pitchFamily="2" charset="0"/>
                </a:rPr>
                <a:t>XOR</a:t>
              </a:r>
            </a:p>
          </p:txBody>
        </p:sp>
        <p:sp>
          <p:nvSpPr>
            <p:cNvPr id="32" name="Can 31">
              <a:extLst>
                <a:ext uri="{FF2B5EF4-FFF2-40B4-BE49-F238E27FC236}">
                  <a16:creationId xmlns:a16="http://schemas.microsoft.com/office/drawing/2014/main" id="{D7D3DC11-7BCB-7FFC-CDD9-D33D318CBE4B}"/>
                </a:ext>
              </a:extLst>
            </p:cNvPr>
            <p:cNvSpPr/>
            <p:nvPr/>
          </p:nvSpPr>
          <p:spPr>
            <a:xfrm>
              <a:off x="4299636" y="2634153"/>
              <a:ext cx="505035" cy="637207"/>
            </a:xfrm>
            <a:prstGeom prst="can">
              <a:avLst/>
            </a:prstGeom>
            <a:solidFill>
              <a:schemeClr val="accent2">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PSRD</a:t>
              </a:r>
              <a:br>
                <a:rPr lang="en-US" sz="1000" dirty="0">
                  <a:solidFill>
                    <a:schemeClr val="tx1"/>
                  </a:solidFill>
                  <a:latin typeface="Avenir Book" panose="02000503020000020003" pitchFamily="2" charset="0"/>
                </a:rPr>
              </a:br>
              <a:r>
                <a:rPr lang="en-US" sz="1000" dirty="0">
                  <a:solidFill>
                    <a:schemeClr val="tx1"/>
                  </a:solidFill>
                  <a:latin typeface="Avenir Book" panose="02000503020000020003" pitchFamily="2" charset="0"/>
                </a:rPr>
                <a:t>Pool</a:t>
              </a:r>
            </a:p>
          </p:txBody>
        </p:sp>
        <p:cxnSp>
          <p:nvCxnSpPr>
            <p:cNvPr id="33" name="Straight Connector 32">
              <a:extLst>
                <a:ext uri="{FF2B5EF4-FFF2-40B4-BE49-F238E27FC236}">
                  <a16:creationId xmlns:a16="http://schemas.microsoft.com/office/drawing/2014/main" id="{4F94D7DF-8CD4-DB4E-3F75-B02AA51972A1}"/>
                </a:ext>
              </a:extLst>
            </p:cNvPr>
            <p:cNvCxnSpPr>
              <a:cxnSpLocks/>
              <a:stCxn id="32" idx="2"/>
              <a:endCxn id="29" idx="3"/>
            </p:cNvCxnSpPr>
            <p:nvPr/>
          </p:nvCxnSpPr>
          <p:spPr>
            <a:xfrm flipH="1">
              <a:off x="4009291" y="2952757"/>
              <a:ext cx="290345" cy="0"/>
            </a:xfrm>
            <a:prstGeom prst="line">
              <a:avLst/>
            </a:prstGeom>
            <a:ln w="9525" cap="rnd">
              <a:solidFill>
                <a:schemeClr val="tx1"/>
              </a:solidFill>
              <a:tailEnd type="triangle"/>
            </a:ln>
          </p:spPr>
          <p:style>
            <a:lnRef idx="2">
              <a:schemeClr val="accent1"/>
            </a:lnRef>
            <a:fillRef idx="0">
              <a:schemeClr val="accent1"/>
            </a:fillRef>
            <a:effectRef idx="1">
              <a:schemeClr val="accent1"/>
            </a:effectRef>
            <a:fontRef idx="minor">
              <a:schemeClr val="tx1"/>
            </a:fontRef>
          </p:style>
        </p:cxnSp>
      </p:grpSp>
      <p:cxnSp>
        <p:nvCxnSpPr>
          <p:cNvPr id="35" name="Straight Connector 34">
            <a:extLst>
              <a:ext uri="{FF2B5EF4-FFF2-40B4-BE49-F238E27FC236}">
                <a16:creationId xmlns:a16="http://schemas.microsoft.com/office/drawing/2014/main" id="{1E87882A-5CDC-2D2C-0A17-8CF253DE6E3F}"/>
              </a:ext>
            </a:extLst>
          </p:cNvPr>
          <p:cNvCxnSpPr>
            <a:cxnSpLocks/>
            <a:endCxn id="3" idx="1"/>
          </p:cNvCxnSpPr>
          <p:nvPr/>
        </p:nvCxnSpPr>
        <p:spPr>
          <a:xfrm>
            <a:off x="3639740" y="1493215"/>
            <a:ext cx="463778" cy="0"/>
          </a:xfrm>
          <a:prstGeom prst="line">
            <a:avLst/>
          </a:prstGeom>
          <a:ln w="9525" cap="rnd">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40" name="Rounded Rectangle 39">
            <a:extLst>
              <a:ext uri="{FF2B5EF4-FFF2-40B4-BE49-F238E27FC236}">
                <a16:creationId xmlns:a16="http://schemas.microsoft.com/office/drawing/2014/main" id="{AEFBC999-0D4C-FEE7-C04F-211DA26A7056}"/>
              </a:ext>
            </a:extLst>
          </p:cNvPr>
          <p:cNvSpPr/>
          <p:nvPr/>
        </p:nvSpPr>
        <p:spPr>
          <a:xfrm>
            <a:off x="3303923" y="3051134"/>
            <a:ext cx="678812" cy="578065"/>
          </a:xfrm>
          <a:prstGeom prst="roundRect">
            <a:avLst>
              <a:gd name="adj" fmla="val 16259"/>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venir Book" panose="02000503020000020003" pitchFamily="2" charset="0"/>
              </a:rPr>
              <a:t>Shamir</a:t>
            </a:r>
          </a:p>
          <a:p>
            <a:pPr algn="ctr"/>
            <a:r>
              <a:rPr lang="en-US" sz="1000" dirty="0">
                <a:solidFill>
                  <a:schemeClr val="tx1"/>
                </a:solidFill>
                <a:latin typeface="Avenir Book" panose="02000503020000020003" pitchFamily="2" charset="0"/>
              </a:rPr>
              <a:t>Secret</a:t>
            </a:r>
          </a:p>
          <a:p>
            <a:pPr algn="ctr"/>
            <a:r>
              <a:rPr lang="en-US" sz="1000" dirty="0">
                <a:solidFill>
                  <a:schemeClr val="tx1"/>
                </a:solidFill>
                <a:latin typeface="Avenir Book" panose="02000503020000020003" pitchFamily="2" charset="0"/>
              </a:rPr>
              <a:t>Sharing</a:t>
            </a:r>
          </a:p>
        </p:txBody>
      </p:sp>
      <p:cxnSp>
        <p:nvCxnSpPr>
          <p:cNvPr id="41" name="Straight Connector 40">
            <a:extLst>
              <a:ext uri="{FF2B5EF4-FFF2-40B4-BE49-F238E27FC236}">
                <a16:creationId xmlns:a16="http://schemas.microsoft.com/office/drawing/2014/main" id="{644062A1-3BB9-12E2-DDC1-6CEA8C4B9B41}"/>
              </a:ext>
            </a:extLst>
          </p:cNvPr>
          <p:cNvCxnSpPr>
            <a:cxnSpLocks/>
            <a:endCxn id="40" idx="0"/>
          </p:cNvCxnSpPr>
          <p:nvPr/>
        </p:nvCxnSpPr>
        <p:spPr>
          <a:xfrm>
            <a:off x="3643329" y="1493215"/>
            <a:ext cx="0" cy="1557919"/>
          </a:xfrm>
          <a:prstGeom prst="line">
            <a:avLst/>
          </a:prstGeom>
          <a:ln w="9525" cap="rnd">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 name="Straight Connector 47">
            <a:extLst>
              <a:ext uri="{FF2B5EF4-FFF2-40B4-BE49-F238E27FC236}">
                <a16:creationId xmlns:a16="http://schemas.microsoft.com/office/drawing/2014/main" id="{38D009C7-E62D-1716-128C-7195C3502601}"/>
              </a:ext>
            </a:extLst>
          </p:cNvPr>
          <p:cNvCxnSpPr>
            <a:cxnSpLocks/>
            <a:stCxn id="2" idx="3"/>
            <a:endCxn id="40" idx="1"/>
          </p:cNvCxnSpPr>
          <p:nvPr/>
        </p:nvCxnSpPr>
        <p:spPr>
          <a:xfrm>
            <a:off x="3141019" y="3340167"/>
            <a:ext cx="162904" cy="0"/>
          </a:xfrm>
          <a:prstGeom prst="line">
            <a:avLst/>
          </a:prstGeom>
          <a:ln w="9525" cap="rnd">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51" name="Straight Connector 50">
            <a:extLst>
              <a:ext uri="{FF2B5EF4-FFF2-40B4-BE49-F238E27FC236}">
                <a16:creationId xmlns:a16="http://schemas.microsoft.com/office/drawing/2014/main" id="{E8CE64EA-6A6B-2BD4-94E8-66313021182A}"/>
              </a:ext>
            </a:extLst>
          </p:cNvPr>
          <p:cNvCxnSpPr>
            <a:cxnSpLocks/>
            <a:stCxn id="40" idx="2"/>
          </p:cNvCxnSpPr>
          <p:nvPr/>
        </p:nvCxnSpPr>
        <p:spPr>
          <a:xfrm>
            <a:off x="3643329" y="3629199"/>
            <a:ext cx="0" cy="233895"/>
          </a:xfrm>
          <a:prstGeom prst="line">
            <a:avLst/>
          </a:prstGeom>
          <a:ln w="9525" cap="rnd">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 name="Straight Connector 54">
            <a:extLst>
              <a:ext uri="{FF2B5EF4-FFF2-40B4-BE49-F238E27FC236}">
                <a16:creationId xmlns:a16="http://schemas.microsoft.com/office/drawing/2014/main" id="{087D75C7-252B-A81E-945F-40D83C01ACDC}"/>
              </a:ext>
            </a:extLst>
          </p:cNvPr>
          <p:cNvCxnSpPr>
            <a:cxnSpLocks/>
          </p:cNvCxnSpPr>
          <p:nvPr/>
        </p:nvCxnSpPr>
        <p:spPr>
          <a:xfrm>
            <a:off x="3639740" y="3857410"/>
            <a:ext cx="463778" cy="0"/>
          </a:xfrm>
          <a:prstGeom prst="line">
            <a:avLst/>
          </a:prstGeom>
          <a:ln w="9525" cap="rnd">
            <a:solidFill>
              <a:schemeClr val="tx1"/>
            </a:solidFill>
            <a:tailEnd type="triangle"/>
          </a:ln>
        </p:spPr>
        <p:style>
          <a:lnRef idx="2">
            <a:schemeClr val="accent1"/>
          </a:lnRef>
          <a:fillRef idx="0">
            <a:schemeClr val="accent1"/>
          </a:fillRef>
          <a:effectRef idx="1">
            <a:schemeClr val="accent1"/>
          </a:effectRef>
          <a:fontRef idx="minor">
            <a:schemeClr val="tx1"/>
          </a:fontRef>
        </p:style>
      </p:cxnSp>
      <p:grpSp>
        <p:nvGrpSpPr>
          <p:cNvPr id="85" name="Group 84">
            <a:extLst>
              <a:ext uri="{FF2B5EF4-FFF2-40B4-BE49-F238E27FC236}">
                <a16:creationId xmlns:a16="http://schemas.microsoft.com/office/drawing/2014/main" id="{285D7A99-24E6-4A84-7E3C-62A25BC8B229}"/>
              </a:ext>
            </a:extLst>
          </p:cNvPr>
          <p:cNvGrpSpPr/>
          <p:nvPr/>
        </p:nvGrpSpPr>
        <p:grpSpPr>
          <a:xfrm>
            <a:off x="7761763" y="1599418"/>
            <a:ext cx="2304521" cy="1482794"/>
            <a:chOff x="2126973" y="2634153"/>
            <a:chExt cx="2304521" cy="1482794"/>
          </a:xfrm>
        </p:grpSpPr>
        <p:sp>
          <p:nvSpPr>
            <p:cNvPr id="86" name="Rectangle 85">
              <a:extLst>
                <a:ext uri="{FF2B5EF4-FFF2-40B4-BE49-F238E27FC236}">
                  <a16:creationId xmlns:a16="http://schemas.microsoft.com/office/drawing/2014/main" id="{AB2D90C3-E6FA-658D-20CB-C22C18EC7CEE}"/>
                </a:ext>
              </a:extLst>
            </p:cNvPr>
            <p:cNvSpPr/>
            <p:nvPr/>
          </p:nvSpPr>
          <p:spPr>
            <a:xfrm>
              <a:off x="2935172" y="3740181"/>
              <a:ext cx="1074119" cy="376766"/>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Key share 1</a:t>
              </a:r>
            </a:p>
          </p:txBody>
        </p:sp>
        <p:sp>
          <p:nvSpPr>
            <p:cNvPr id="87" name="Rectangle 86">
              <a:extLst>
                <a:ext uri="{FF2B5EF4-FFF2-40B4-BE49-F238E27FC236}">
                  <a16:creationId xmlns:a16="http://schemas.microsoft.com/office/drawing/2014/main" id="{416EA132-F407-E2A5-9E9D-6060DED9C60B}"/>
                </a:ext>
              </a:extLst>
            </p:cNvPr>
            <p:cNvSpPr/>
            <p:nvPr/>
          </p:nvSpPr>
          <p:spPr>
            <a:xfrm>
              <a:off x="2935172" y="3258991"/>
              <a:ext cx="1074119" cy="376766"/>
            </a:xfrm>
            <a:prstGeom prst="rect">
              <a:avLst/>
            </a:prstGeom>
            <a:solidFill>
              <a:schemeClr val="accent6">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Encrypted</a:t>
              </a:r>
            </a:p>
            <a:p>
              <a:r>
                <a:rPr lang="en-US" sz="1000" dirty="0">
                  <a:solidFill>
                    <a:schemeClr val="tx1"/>
                  </a:solidFill>
                  <a:latin typeface="Avenir Book" panose="02000503020000020003" pitchFamily="2" charset="0"/>
                </a:rPr>
                <a:t>Key share 1</a:t>
              </a:r>
            </a:p>
          </p:txBody>
        </p:sp>
        <p:sp>
          <p:nvSpPr>
            <p:cNvPr id="88" name="Rectangle 87">
              <a:extLst>
                <a:ext uri="{FF2B5EF4-FFF2-40B4-BE49-F238E27FC236}">
                  <a16:creationId xmlns:a16="http://schemas.microsoft.com/office/drawing/2014/main" id="{AA26BEEF-1B73-3D98-0F85-BBC3FEC4EAC0}"/>
                </a:ext>
              </a:extLst>
            </p:cNvPr>
            <p:cNvSpPr/>
            <p:nvPr/>
          </p:nvSpPr>
          <p:spPr>
            <a:xfrm>
              <a:off x="2935172" y="2764374"/>
              <a:ext cx="1074119" cy="376766"/>
            </a:xfrm>
            <a:prstGeom prst="rect">
              <a:avLst/>
            </a:prstGeom>
            <a:solidFill>
              <a:schemeClr val="accent2">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Encryption</a:t>
              </a:r>
            </a:p>
            <a:p>
              <a:r>
                <a:rPr lang="en-US" sz="1000" dirty="0">
                  <a:solidFill>
                    <a:schemeClr val="tx1"/>
                  </a:solidFill>
                  <a:latin typeface="Avenir Book" panose="02000503020000020003" pitchFamily="2" charset="0"/>
                </a:rPr>
                <a:t>Key 1</a:t>
              </a:r>
            </a:p>
          </p:txBody>
        </p:sp>
        <p:cxnSp>
          <p:nvCxnSpPr>
            <p:cNvPr id="89" name="Straight Connector 88">
              <a:extLst>
                <a:ext uri="{FF2B5EF4-FFF2-40B4-BE49-F238E27FC236}">
                  <a16:creationId xmlns:a16="http://schemas.microsoft.com/office/drawing/2014/main" id="{9BCD2357-E0A2-FB3C-CC05-833E74B6783D}"/>
                </a:ext>
              </a:extLst>
            </p:cNvPr>
            <p:cNvCxnSpPr>
              <a:cxnSpLocks/>
            </p:cNvCxnSpPr>
            <p:nvPr/>
          </p:nvCxnSpPr>
          <p:spPr>
            <a:xfrm flipH="1">
              <a:off x="2853111" y="3690569"/>
              <a:ext cx="1249966" cy="0"/>
            </a:xfrm>
            <a:prstGeom prst="line">
              <a:avLst/>
            </a:prstGeom>
            <a:ln w="9525" cap="rnd">
              <a:solidFill>
                <a:schemeClr val="tx1"/>
              </a:solidFill>
            </a:ln>
          </p:spPr>
          <p:style>
            <a:lnRef idx="2">
              <a:schemeClr val="accent1"/>
            </a:lnRef>
            <a:fillRef idx="0">
              <a:schemeClr val="accent1"/>
            </a:fillRef>
            <a:effectRef idx="1">
              <a:schemeClr val="accent1"/>
            </a:effectRef>
            <a:fontRef idx="minor">
              <a:schemeClr val="tx1"/>
            </a:fontRef>
          </p:style>
        </p:cxnSp>
        <p:sp>
          <p:nvSpPr>
            <p:cNvPr id="90" name="Rectangle 89">
              <a:extLst>
                <a:ext uri="{FF2B5EF4-FFF2-40B4-BE49-F238E27FC236}">
                  <a16:creationId xmlns:a16="http://schemas.microsoft.com/office/drawing/2014/main" id="{10ADD088-CAEC-B0F7-AB56-4A5D39A5EABA}"/>
                </a:ext>
              </a:extLst>
            </p:cNvPr>
            <p:cNvSpPr/>
            <p:nvPr/>
          </p:nvSpPr>
          <p:spPr>
            <a:xfrm>
              <a:off x="3926459" y="3506319"/>
              <a:ext cx="505035" cy="376766"/>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US" sz="800" dirty="0">
                  <a:solidFill>
                    <a:schemeClr val="tx1"/>
                  </a:solidFill>
                  <a:latin typeface="Avenir Book" panose="02000503020000020003" pitchFamily="2" charset="0"/>
                </a:rPr>
                <a:t>XOR</a:t>
              </a:r>
            </a:p>
          </p:txBody>
        </p:sp>
        <p:sp>
          <p:nvSpPr>
            <p:cNvPr id="91" name="Can 90">
              <a:extLst>
                <a:ext uri="{FF2B5EF4-FFF2-40B4-BE49-F238E27FC236}">
                  <a16:creationId xmlns:a16="http://schemas.microsoft.com/office/drawing/2014/main" id="{8A62180D-C5AD-0F83-1561-6051153F21D3}"/>
                </a:ext>
              </a:extLst>
            </p:cNvPr>
            <p:cNvSpPr/>
            <p:nvPr/>
          </p:nvSpPr>
          <p:spPr>
            <a:xfrm>
              <a:off x="2126973" y="2634153"/>
              <a:ext cx="505035" cy="637207"/>
            </a:xfrm>
            <a:prstGeom prst="can">
              <a:avLst/>
            </a:prstGeom>
            <a:solidFill>
              <a:schemeClr val="accent2">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PSRD</a:t>
              </a:r>
              <a:br>
                <a:rPr lang="en-US" sz="1000" dirty="0">
                  <a:solidFill>
                    <a:schemeClr val="tx1"/>
                  </a:solidFill>
                  <a:latin typeface="Avenir Book" panose="02000503020000020003" pitchFamily="2" charset="0"/>
                </a:rPr>
              </a:br>
              <a:r>
                <a:rPr lang="en-US" sz="1000" dirty="0">
                  <a:solidFill>
                    <a:schemeClr val="tx1"/>
                  </a:solidFill>
                  <a:latin typeface="Avenir Book" panose="02000503020000020003" pitchFamily="2" charset="0"/>
                </a:rPr>
                <a:t>Pool</a:t>
              </a:r>
            </a:p>
          </p:txBody>
        </p:sp>
        <p:cxnSp>
          <p:nvCxnSpPr>
            <p:cNvPr id="92" name="Straight Connector 91">
              <a:extLst>
                <a:ext uri="{FF2B5EF4-FFF2-40B4-BE49-F238E27FC236}">
                  <a16:creationId xmlns:a16="http://schemas.microsoft.com/office/drawing/2014/main" id="{633F8E2B-35CA-5B30-407F-180675EE2442}"/>
                </a:ext>
              </a:extLst>
            </p:cNvPr>
            <p:cNvCxnSpPr>
              <a:cxnSpLocks/>
              <a:stCxn id="91" idx="4"/>
              <a:endCxn id="88" idx="1"/>
            </p:cNvCxnSpPr>
            <p:nvPr/>
          </p:nvCxnSpPr>
          <p:spPr>
            <a:xfrm>
              <a:off x="2632008" y="2952757"/>
              <a:ext cx="303164" cy="0"/>
            </a:xfrm>
            <a:prstGeom prst="line">
              <a:avLst/>
            </a:prstGeom>
            <a:ln w="9525" cap="rnd">
              <a:solidFill>
                <a:schemeClr val="tx1"/>
              </a:solidFill>
              <a:tailEnd type="triangle"/>
            </a:ln>
          </p:spPr>
          <p:style>
            <a:lnRef idx="2">
              <a:schemeClr val="accent1"/>
            </a:lnRef>
            <a:fillRef idx="0">
              <a:schemeClr val="accent1"/>
            </a:fillRef>
            <a:effectRef idx="1">
              <a:schemeClr val="accent1"/>
            </a:effectRef>
            <a:fontRef idx="minor">
              <a:schemeClr val="tx1"/>
            </a:fontRef>
          </p:style>
        </p:cxnSp>
      </p:grpSp>
      <p:cxnSp>
        <p:nvCxnSpPr>
          <p:cNvPr id="105" name="Straight Connector 104">
            <a:extLst>
              <a:ext uri="{FF2B5EF4-FFF2-40B4-BE49-F238E27FC236}">
                <a16:creationId xmlns:a16="http://schemas.microsoft.com/office/drawing/2014/main" id="{B06E6272-02CE-5077-B233-6F2BFABAA27F}"/>
              </a:ext>
            </a:extLst>
          </p:cNvPr>
          <p:cNvCxnSpPr>
            <a:cxnSpLocks/>
            <a:stCxn id="91" idx="2"/>
            <a:endCxn id="14" idx="4"/>
          </p:cNvCxnSpPr>
          <p:nvPr/>
        </p:nvCxnSpPr>
        <p:spPr>
          <a:xfrm flipH="1">
            <a:off x="5973017" y="1918022"/>
            <a:ext cx="1788746" cy="0"/>
          </a:xfrm>
          <a:prstGeom prst="line">
            <a:avLst/>
          </a:prstGeom>
          <a:ln w="9525" cap="rnd">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108" name="Straight Connector 107">
            <a:extLst>
              <a:ext uri="{FF2B5EF4-FFF2-40B4-BE49-F238E27FC236}">
                <a16:creationId xmlns:a16="http://schemas.microsoft.com/office/drawing/2014/main" id="{EFF65106-FF29-A3BB-9B88-443B2B1BE35E}"/>
              </a:ext>
            </a:extLst>
          </p:cNvPr>
          <p:cNvCxnSpPr>
            <a:cxnSpLocks/>
            <a:stCxn id="7" idx="3"/>
            <a:endCxn id="87" idx="1"/>
          </p:cNvCxnSpPr>
          <p:nvPr/>
        </p:nvCxnSpPr>
        <p:spPr>
          <a:xfrm>
            <a:off x="5177637" y="2412639"/>
            <a:ext cx="3392325" cy="0"/>
          </a:xfrm>
          <a:prstGeom prst="line">
            <a:avLst/>
          </a:prstGeom>
          <a:ln w="9525" cap="rnd">
            <a:solidFill>
              <a:schemeClr val="accent6">
                <a:lumMod val="75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119" name="Straight Connector 118">
            <a:extLst>
              <a:ext uri="{FF2B5EF4-FFF2-40B4-BE49-F238E27FC236}">
                <a16:creationId xmlns:a16="http://schemas.microsoft.com/office/drawing/2014/main" id="{8ECF8C72-5966-D4E9-CB8A-255F7DAA3937}"/>
              </a:ext>
            </a:extLst>
          </p:cNvPr>
          <p:cNvCxnSpPr>
            <a:cxnSpLocks/>
          </p:cNvCxnSpPr>
          <p:nvPr/>
        </p:nvCxnSpPr>
        <p:spPr>
          <a:xfrm flipH="1">
            <a:off x="5973017" y="4274283"/>
            <a:ext cx="1788746" cy="0"/>
          </a:xfrm>
          <a:prstGeom prst="line">
            <a:avLst/>
          </a:prstGeom>
          <a:ln w="9525" cap="rnd">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120" name="Straight Connector 119">
            <a:extLst>
              <a:ext uri="{FF2B5EF4-FFF2-40B4-BE49-F238E27FC236}">
                <a16:creationId xmlns:a16="http://schemas.microsoft.com/office/drawing/2014/main" id="{309796A1-5159-C164-AA60-1087C32AA11A}"/>
              </a:ext>
            </a:extLst>
          </p:cNvPr>
          <p:cNvCxnSpPr>
            <a:cxnSpLocks/>
          </p:cNvCxnSpPr>
          <p:nvPr/>
        </p:nvCxnSpPr>
        <p:spPr>
          <a:xfrm>
            <a:off x="5177637" y="4768900"/>
            <a:ext cx="3392325" cy="0"/>
          </a:xfrm>
          <a:prstGeom prst="line">
            <a:avLst/>
          </a:prstGeom>
          <a:ln w="9525" cap="rnd">
            <a:solidFill>
              <a:schemeClr val="accent6">
                <a:lumMod val="75000"/>
              </a:schemeClr>
            </a:solidFill>
            <a:tailEnd type="triangle"/>
          </a:ln>
        </p:spPr>
        <p:style>
          <a:lnRef idx="2">
            <a:schemeClr val="accent1"/>
          </a:lnRef>
          <a:fillRef idx="0">
            <a:schemeClr val="accent1"/>
          </a:fillRef>
          <a:effectRef idx="1">
            <a:schemeClr val="accent1"/>
          </a:effectRef>
          <a:fontRef idx="minor">
            <a:schemeClr val="tx1"/>
          </a:fontRef>
        </p:style>
      </p:cxnSp>
      <p:grpSp>
        <p:nvGrpSpPr>
          <p:cNvPr id="121" name="Group 120">
            <a:extLst>
              <a:ext uri="{FF2B5EF4-FFF2-40B4-BE49-F238E27FC236}">
                <a16:creationId xmlns:a16="http://schemas.microsoft.com/office/drawing/2014/main" id="{BBE40852-F184-E1A8-7D54-2EBA5B4E1377}"/>
              </a:ext>
            </a:extLst>
          </p:cNvPr>
          <p:cNvGrpSpPr/>
          <p:nvPr/>
        </p:nvGrpSpPr>
        <p:grpSpPr>
          <a:xfrm>
            <a:off x="7768719" y="3960835"/>
            <a:ext cx="2304521" cy="1482794"/>
            <a:chOff x="2126973" y="2634153"/>
            <a:chExt cx="2304521" cy="1482794"/>
          </a:xfrm>
        </p:grpSpPr>
        <p:sp>
          <p:nvSpPr>
            <p:cNvPr id="122" name="Rectangle 121">
              <a:extLst>
                <a:ext uri="{FF2B5EF4-FFF2-40B4-BE49-F238E27FC236}">
                  <a16:creationId xmlns:a16="http://schemas.microsoft.com/office/drawing/2014/main" id="{CC76DAF7-2CEF-27BA-DC02-036A0E1A8FA0}"/>
                </a:ext>
              </a:extLst>
            </p:cNvPr>
            <p:cNvSpPr/>
            <p:nvPr/>
          </p:nvSpPr>
          <p:spPr>
            <a:xfrm>
              <a:off x="2935172" y="3740181"/>
              <a:ext cx="1074119" cy="376766"/>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Key share </a:t>
              </a:r>
              <a:r>
                <a:rPr lang="en-US" sz="1000" i="1" dirty="0">
                  <a:solidFill>
                    <a:schemeClr val="tx1"/>
                  </a:solidFill>
                  <a:latin typeface="Avenir Book" panose="02000503020000020003" pitchFamily="2" charset="0"/>
                </a:rPr>
                <a:t>n</a:t>
              </a:r>
            </a:p>
          </p:txBody>
        </p:sp>
        <p:sp>
          <p:nvSpPr>
            <p:cNvPr id="123" name="Rectangle 122">
              <a:extLst>
                <a:ext uri="{FF2B5EF4-FFF2-40B4-BE49-F238E27FC236}">
                  <a16:creationId xmlns:a16="http://schemas.microsoft.com/office/drawing/2014/main" id="{A6D441A1-A53A-1059-0486-1AAD89F7B867}"/>
                </a:ext>
              </a:extLst>
            </p:cNvPr>
            <p:cNvSpPr/>
            <p:nvPr/>
          </p:nvSpPr>
          <p:spPr>
            <a:xfrm>
              <a:off x="2935172" y="3258991"/>
              <a:ext cx="1074119" cy="376766"/>
            </a:xfrm>
            <a:prstGeom prst="rect">
              <a:avLst/>
            </a:prstGeom>
            <a:solidFill>
              <a:schemeClr val="accent6">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Encrypted</a:t>
              </a:r>
            </a:p>
            <a:p>
              <a:r>
                <a:rPr lang="en-US" sz="1000" dirty="0">
                  <a:solidFill>
                    <a:schemeClr val="tx1"/>
                  </a:solidFill>
                  <a:latin typeface="Avenir Book" panose="02000503020000020003" pitchFamily="2" charset="0"/>
                </a:rPr>
                <a:t>Key share </a:t>
              </a:r>
              <a:r>
                <a:rPr lang="en-US" sz="1000" i="1" dirty="0">
                  <a:solidFill>
                    <a:schemeClr val="tx1"/>
                  </a:solidFill>
                  <a:latin typeface="Avenir Book" panose="02000503020000020003" pitchFamily="2" charset="0"/>
                </a:rPr>
                <a:t>n</a:t>
              </a:r>
            </a:p>
          </p:txBody>
        </p:sp>
        <p:sp>
          <p:nvSpPr>
            <p:cNvPr id="124" name="Rectangle 123">
              <a:extLst>
                <a:ext uri="{FF2B5EF4-FFF2-40B4-BE49-F238E27FC236}">
                  <a16:creationId xmlns:a16="http://schemas.microsoft.com/office/drawing/2014/main" id="{67E51BC1-43C9-4200-EA21-B0C5D69E6635}"/>
                </a:ext>
              </a:extLst>
            </p:cNvPr>
            <p:cNvSpPr/>
            <p:nvPr/>
          </p:nvSpPr>
          <p:spPr>
            <a:xfrm>
              <a:off x="2935172" y="2764374"/>
              <a:ext cx="1074119" cy="376766"/>
            </a:xfrm>
            <a:prstGeom prst="rect">
              <a:avLst/>
            </a:prstGeom>
            <a:solidFill>
              <a:schemeClr val="accent2">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Encryption</a:t>
              </a:r>
            </a:p>
            <a:p>
              <a:r>
                <a:rPr lang="en-US" sz="1000" dirty="0">
                  <a:solidFill>
                    <a:schemeClr val="tx1"/>
                  </a:solidFill>
                  <a:latin typeface="Avenir Book" panose="02000503020000020003" pitchFamily="2" charset="0"/>
                </a:rPr>
                <a:t>Key </a:t>
              </a:r>
              <a:r>
                <a:rPr lang="en-US" sz="1000" i="1" dirty="0">
                  <a:solidFill>
                    <a:schemeClr val="tx1"/>
                  </a:solidFill>
                  <a:latin typeface="Avenir Book" panose="02000503020000020003" pitchFamily="2" charset="0"/>
                </a:rPr>
                <a:t>n</a:t>
              </a:r>
            </a:p>
          </p:txBody>
        </p:sp>
        <p:cxnSp>
          <p:nvCxnSpPr>
            <p:cNvPr id="125" name="Straight Connector 124">
              <a:extLst>
                <a:ext uri="{FF2B5EF4-FFF2-40B4-BE49-F238E27FC236}">
                  <a16:creationId xmlns:a16="http://schemas.microsoft.com/office/drawing/2014/main" id="{0FCB1E4F-B86F-1D38-6414-3812B00EC1D9}"/>
                </a:ext>
              </a:extLst>
            </p:cNvPr>
            <p:cNvCxnSpPr>
              <a:cxnSpLocks/>
            </p:cNvCxnSpPr>
            <p:nvPr/>
          </p:nvCxnSpPr>
          <p:spPr>
            <a:xfrm flipH="1">
              <a:off x="2853111" y="3690569"/>
              <a:ext cx="1249966" cy="0"/>
            </a:xfrm>
            <a:prstGeom prst="line">
              <a:avLst/>
            </a:prstGeom>
            <a:ln w="9525" cap="rnd">
              <a:solidFill>
                <a:schemeClr val="tx1"/>
              </a:solidFill>
            </a:ln>
          </p:spPr>
          <p:style>
            <a:lnRef idx="2">
              <a:schemeClr val="accent1"/>
            </a:lnRef>
            <a:fillRef idx="0">
              <a:schemeClr val="accent1"/>
            </a:fillRef>
            <a:effectRef idx="1">
              <a:schemeClr val="accent1"/>
            </a:effectRef>
            <a:fontRef idx="minor">
              <a:schemeClr val="tx1"/>
            </a:fontRef>
          </p:style>
        </p:cxnSp>
        <p:sp>
          <p:nvSpPr>
            <p:cNvPr id="126" name="Rectangle 125">
              <a:extLst>
                <a:ext uri="{FF2B5EF4-FFF2-40B4-BE49-F238E27FC236}">
                  <a16:creationId xmlns:a16="http://schemas.microsoft.com/office/drawing/2014/main" id="{EEA02464-A533-7A58-30B8-CD1CD86D8A07}"/>
                </a:ext>
              </a:extLst>
            </p:cNvPr>
            <p:cNvSpPr/>
            <p:nvPr/>
          </p:nvSpPr>
          <p:spPr>
            <a:xfrm>
              <a:off x="3926459" y="3506319"/>
              <a:ext cx="505035" cy="376766"/>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US" sz="800" dirty="0">
                  <a:solidFill>
                    <a:schemeClr val="tx1"/>
                  </a:solidFill>
                  <a:latin typeface="Avenir Book" panose="02000503020000020003" pitchFamily="2" charset="0"/>
                </a:rPr>
                <a:t>XOR</a:t>
              </a:r>
            </a:p>
          </p:txBody>
        </p:sp>
        <p:sp>
          <p:nvSpPr>
            <p:cNvPr id="127" name="Can 126">
              <a:extLst>
                <a:ext uri="{FF2B5EF4-FFF2-40B4-BE49-F238E27FC236}">
                  <a16:creationId xmlns:a16="http://schemas.microsoft.com/office/drawing/2014/main" id="{8FC61A71-06C6-9B2A-75BD-FBE4D58B75F2}"/>
                </a:ext>
              </a:extLst>
            </p:cNvPr>
            <p:cNvSpPr/>
            <p:nvPr/>
          </p:nvSpPr>
          <p:spPr>
            <a:xfrm>
              <a:off x="2126973" y="2634153"/>
              <a:ext cx="505035" cy="637207"/>
            </a:xfrm>
            <a:prstGeom prst="can">
              <a:avLst/>
            </a:prstGeom>
            <a:solidFill>
              <a:schemeClr val="accent2">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PSRD</a:t>
              </a:r>
              <a:br>
                <a:rPr lang="en-US" sz="1000" dirty="0">
                  <a:solidFill>
                    <a:schemeClr val="tx1"/>
                  </a:solidFill>
                  <a:latin typeface="Avenir Book" panose="02000503020000020003" pitchFamily="2" charset="0"/>
                </a:rPr>
              </a:br>
              <a:r>
                <a:rPr lang="en-US" sz="1000" dirty="0">
                  <a:solidFill>
                    <a:schemeClr val="tx1"/>
                  </a:solidFill>
                  <a:latin typeface="Avenir Book" panose="02000503020000020003" pitchFamily="2" charset="0"/>
                </a:rPr>
                <a:t>Pool</a:t>
              </a:r>
            </a:p>
          </p:txBody>
        </p:sp>
        <p:cxnSp>
          <p:nvCxnSpPr>
            <p:cNvPr id="128" name="Straight Connector 127">
              <a:extLst>
                <a:ext uri="{FF2B5EF4-FFF2-40B4-BE49-F238E27FC236}">
                  <a16:creationId xmlns:a16="http://schemas.microsoft.com/office/drawing/2014/main" id="{5EBA7BB3-1BEF-DD3B-E8B2-B817A1D26A6A}"/>
                </a:ext>
              </a:extLst>
            </p:cNvPr>
            <p:cNvCxnSpPr>
              <a:cxnSpLocks/>
              <a:stCxn id="127" idx="4"/>
              <a:endCxn id="124" idx="1"/>
            </p:cNvCxnSpPr>
            <p:nvPr/>
          </p:nvCxnSpPr>
          <p:spPr>
            <a:xfrm>
              <a:off x="2632008" y="2952757"/>
              <a:ext cx="303164" cy="0"/>
            </a:xfrm>
            <a:prstGeom prst="line">
              <a:avLst/>
            </a:prstGeom>
            <a:ln w="9525" cap="rnd">
              <a:solidFill>
                <a:schemeClr val="tx1"/>
              </a:solidFill>
              <a:tailEnd type="triangle"/>
            </a:ln>
          </p:spPr>
          <p:style>
            <a:lnRef idx="2">
              <a:schemeClr val="accent1"/>
            </a:lnRef>
            <a:fillRef idx="0">
              <a:schemeClr val="accent1"/>
            </a:fillRef>
            <a:effectRef idx="1">
              <a:schemeClr val="accent1"/>
            </a:effectRef>
            <a:fontRef idx="minor">
              <a:schemeClr val="tx1"/>
            </a:fontRef>
          </p:style>
        </p:cxnSp>
      </p:grpSp>
      <p:sp>
        <p:nvSpPr>
          <p:cNvPr id="129" name="Rectangle 128">
            <a:extLst>
              <a:ext uri="{FF2B5EF4-FFF2-40B4-BE49-F238E27FC236}">
                <a16:creationId xmlns:a16="http://schemas.microsoft.com/office/drawing/2014/main" id="{D9AF34F2-08F4-721D-D01B-23A95A3C5460}"/>
              </a:ext>
            </a:extLst>
          </p:cNvPr>
          <p:cNvSpPr/>
          <p:nvPr/>
        </p:nvSpPr>
        <p:spPr>
          <a:xfrm>
            <a:off x="1773021" y="729280"/>
            <a:ext cx="1398994" cy="376766"/>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Client Carol</a:t>
            </a:r>
          </a:p>
        </p:txBody>
      </p:sp>
      <p:sp>
        <p:nvSpPr>
          <p:cNvPr id="134" name="Rectangle 133">
            <a:extLst>
              <a:ext uri="{FF2B5EF4-FFF2-40B4-BE49-F238E27FC236}">
                <a16:creationId xmlns:a16="http://schemas.microsoft.com/office/drawing/2014/main" id="{1629F9BF-BE94-2641-232E-1B47F83BB1BB}"/>
              </a:ext>
            </a:extLst>
          </p:cNvPr>
          <p:cNvSpPr/>
          <p:nvPr/>
        </p:nvSpPr>
        <p:spPr>
          <a:xfrm>
            <a:off x="6921924" y="754513"/>
            <a:ext cx="1398994" cy="376766"/>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Hub Hank</a:t>
            </a:r>
          </a:p>
        </p:txBody>
      </p:sp>
      <p:sp>
        <p:nvSpPr>
          <p:cNvPr id="135" name="Rectangle 134">
            <a:extLst>
              <a:ext uri="{FF2B5EF4-FFF2-40B4-BE49-F238E27FC236}">
                <a16:creationId xmlns:a16="http://schemas.microsoft.com/office/drawing/2014/main" id="{AD073714-E346-CEB7-D92F-2128B42FAB5D}"/>
              </a:ext>
            </a:extLst>
          </p:cNvPr>
          <p:cNvSpPr/>
          <p:nvPr/>
        </p:nvSpPr>
        <p:spPr>
          <a:xfrm>
            <a:off x="6921924" y="5529037"/>
            <a:ext cx="1398994" cy="376766"/>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Hub Hugo</a:t>
            </a:r>
          </a:p>
        </p:txBody>
      </p:sp>
      <p:sp>
        <p:nvSpPr>
          <p:cNvPr id="136" name="Rectangle 135">
            <a:extLst>
              <a:ext uri="{FF2B5EF4-FFF2-40B4-BE49-F238E27FC236}">
                <a16:creationId xmlns:a16="http://schemas.microsoft.com/office/drawing/2014/main" id="{4412F251-C63E-7290-93FF-9F083D80DCB1}"/>
              </a:ext>
            </a:extLst>
          </p:cNvPr>
          <p:cNvSpPr/>
          <p:nvPr/>
        </p:nvSpPr>
        <p:spPr>
          <a:xfrm rot="5400000">
            <a:off x="4420924" y="3007232"/>
            <a:ext cx="678812" cy="376766"/>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3200" dirty="0">
                <a:solidFill>
                  <a:schemeClr val="tx1"/>
                </a:solidFill>
                <a:latin typeface="Avenir Book" panose="02000503020000020003" pitchFamily="2" charset="0"/>
              </a:rPr>
              <a:t>...</a:t>
            </a:r>
          </a:p>
        </p:txBody>
      </p:sp>
      <p:sp>
        <p:nvSpPr>
          <p:cNvPr id="137" name="Rectangle 136">
            <a:extLst>
              <a:ext uri="{FF2B5EF4-FFF2-40B4-BE49-F238E27FC236}">
                <a16:creationId xmlns:a16="http://schemas.microsoft.com/office/drawing/2014/main" id="{7831B782-0DD6-918C-AFCB-6F4C6E478E2A}"/>
              </a:ext>
            </a:extLst>
          </p:cNvPr>
          <p:cNvSpPr/>
          <p:nvPr/>
        </p:nvSpPr>
        <p:spPr>
          <a:xfrm rot="5400000">
            <a:off x="8408744" y="3320119"/>
            <a:ext cx="678812" cy="376766"/>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50" dirty="0">
                <a:solidFill>
                  <a:schemeClr val="tx1"/>
                </a:solidFill>
                <a:latin typeface="Avenir Book" panose="02000503020000020003" pitchFamily="2" charset="0"/>
              </a:rPr>
              <a:t>...</a:t>
            </a:r>
          </a:p>
        </p:txBody>
      </p:sp>
      <p:sp>
        <p:nvSpPr>
          <p:cNvPr id="138" name="Rectangle 137">
            <a:extLst>
              <a:ext uri="{FF2B5EF4-FFF2-40B4-BE49-F238E27FC236}">
                <a16:creationId xmlns:a16="http://schemas.microsoft.com/office/drawing/2014/main" id="{8A4F9C57-44C3-835A-A67D-61143C141522}"/>
              </a:ext>
            </a:extLst>
          </p:cNvPr>
          <p:cNvSpPr/>
          <p:nvPr/>
        </p:nvSpPr>
        <p:spPr>
          <a:xfrm>
            <a:off x="575426" y="729280"/>
            <a:ext cx="11045074" cy="5111440"/>
          </a:xfrm>
          <a:prstGeom prst="rect">
            <a:avLst/>
          </a:prstGeom>
          <a:noFill/>
          <a:ln w="9525">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Avenir Book" panose="02000503020000020003" pitchFamily="2" charset="0"/>
            </a:endParaRPr>
          </a:p>
        </p:txBody>
      </p:sp>
      <p:sp>
        <p:nvSpPr>
          <p:cNvPr id="4" name="Rectangle 3">
            <a:extLst>
              <a:ext uri="{FF2B5EF4-FFF2-40B4-BE49-F238E27FC236}">
                <a16:creationId xmlns:a16="http://schemas.microsoft.com/office/drawing/2014/main" id="{EF484287-8EC1-D7D9-CD09-D32E9FA70153}"/>
              </a:ext>
            </a:extLst>
          </p:cNvPr>
          <p:cNvSpPr/>
          <p:nvPr/>
        </p:nvSpPr>
        <p:spPr>
          <a:xfrm>
            <a:off x="6263362" y="1869090"/>
            <a:ext cx="2296405" cy="376766"/>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800" dirty="0">
                <a:solidFill>
                  <a:srgbClr val="FF0000"/>
                </a:solidFill>
                <a:latin typeface="Avenir Book" panose="02000503020000020003" pitchFamily="2" charset="0"/>
              </a:rPr>
              <a:t>DSKE out-of-band protocol</a:t>
            </a:r>
          </a:p>
          <a:p>
            <a:r>
              <a:rPr lang="en-US" sz="800" dirty="0">
                <a:solidFill>
                  <a:srgbClr val="FF0000"/>
                </a:solidFill>
                <a:latin typeface="Avenir Book" panose="02000503020000020003" pitchFamily="2" charset="0"/>
              </a:rPr>
              <a:t>PSRD block</a:t>
            </a:r>
          </a:p>
        </p:txBody>
      </p:sp>
      <p:sp>
        <p:nvSpPr>
          <p:cNvPr id="5" name="Rectangle 4">
            <a:extLst>
              <a:ext uri="{FF2B5EF4-FFF2-40B4-BE49-F238E27FC236}">
                <a16:creationId xmlns:a16="http://schemas.microsoft.com/office/drawing/2014/main" id="{DC4B25DD-0495-E187-9062-A90838CA34B0}"/>
              </a:ext>
            </a:extLst>
          </p:cNvPr>
          <p:cNvSpPr/>
          <p:nvPr/>
        </p:nvSpPr>
        <p:spPr>
          <a:xfrm>
            <a:off x="6280513" y="2435821"/>
            <a:ext cx="2296405" cy="376766"/>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800" dirty="0">
                <a:solidFill>
                  <a:schemeClr val="accent6">
                    <a:lumMod val="75000"/>
                  </a:schemeClr>
                </a:solidFill>
                <a:latin typeface="Avenir Book" panose="02000503020000020003" pitchFamily="2" charset="0"/>
              </a:rPr>
              <a:t>DSKE in-band protocol</a:t>
            </a:r>
          </a:p>
          <a:p>
            <a:r>
              <a:rPr lang="en-US" sz="800" dirty="0">
                <a:solidFill>
                  <a:schemeClr val="accent6">
                    <a:lumMod val="75000"/>
                  </a:schemeClr>
                </a:solidFill>
                <a:latin typeface="Avenir Book" panose="02000503020000020003" pitchFamily="2" charset="0"/>
              </a:rPr>
              <a:t>Encrypted key share</a:t>
            </a:r>
          </a:p>
          <a:p>
            <a:r>
              <a:rPr lang="en-US" sz="800" dirty="0">
                <a:solidFill>
                  <a:schemeClr val="accent6">
                    <a:lumMod val="75000"/>
                  </a:schemeClr>
                </a:solidFill>
                <a:latin typeface="Avenir Book" panose="02000503020000020003" pitchFamily="2" charset="0"/>
              </a:rPr>
              <a:t>Encryption key meta-data</a:t>
            </a:r>
          </a:p>
        </p:txBody>
      </p:sp>
      <p:sp>
        <p:nvSpPr>
          <p:cNvPr id="6" name="Rounded Rectangle 5">
            <a:extLst>
              <a:ext uri="{FF2B5EF4-FFF2-40B4-BE49-F238E27FC236}">
                <a16:creationId xmlns:a16="http://schemas.microsoft.com/office/drawing/2014/main" id="{1EAA29CF-E0DB-6945-02BA-3F79BE716736}"/>
              </a:ext>
            </a:extLst>
          </p:cNvPr>
          <p:cNvSpPr/>
          <p:nvPr/>
        </p:nvSpPr>
        <p:spPr>
          <a:xfrm>
            <a:off x="7716813" y="1120590"/>
            <a:ext cx="563078" cy="305205"/>
          </a:xfrm>
          <a:prstGeom prst="roundRect">
            <a:avLst>
              <a:gd name="adj" fmla="val 50000"/>
            </a:avLst>
          </a:prstGeom>
          <a:solidFill>
            <a:schemeClr val="accent2">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venir Book" panose="02000503020000020003" pitchFamily="2" charset="0"/>
              </a:rPr>
              <a:t>RNG</a:t>
            </a:r>
          </a:p>
        </p:txBody>
      </p:sp>
      <p:cxnSp>
        <p:nvCxnSpPr>
          <p:cNvPr id="10" name="Straight Connector 9">
            <a:extLst>
              <a:ext uri="{FF2B5EF4-FFF2-40B4-BE49-F238E27FC236}">
                <a16:creationId xmlns:a16="http://schemas.microsoft.com/office/drawing/2014/main" id="{C018CFB4-65B9-5F09-EDC5-135E9D66236A}"/>
              </a:ext>
            </a:extLst>
          </p:cNvPr>
          <p:cNvCxnSpPr>
            <a:cxnSpLocks/>
          </p:cNvCxnSpPr>
          <p:nvPr/>
        </p:nvCxnSpPr>
        <p:spPr>
          <a:xfrm>
            <a:off x="7996651" y="1428328"/>
            <a:ext cx="0" cy="179937"/>
          </a:xfrm>
          <a:prstGeom prst="line">
            <a:avLst/>
          </a:prstGeom>
          <a:ln w="9525" cap="rnd">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12" name="Rounded Rectangle 11">
            <a:extLst>
              <a:ext uri="{FF2B5EF4-FFF2-40B4-BE49-F238E27FC236}">
                <a16:creationId xmlns:a16="http://schemas.microsoft.com/office/drawing/2014/main" id="{0D534B9C-D7AB-9FFB-4641-1FF366317727}"/>
              </a:ext>
            </a:extLst>
          </p:cNvPr>
          <p:cNvSpPr/>
          <p:nvPr/>
        </p:nvSpPr>
        <p:spPr>
          <a:xfrm>
            <a:off x="7730271" y="3474461"/>
            <a:ext cx="563078" cy="305205"/>
          </a:xfrm>
          <a:prstGeom prst="roundRect">
            <a:avLst>
              <a:gd name="adj" fmla="val 50000"/>
            </a:avLst>
          </a:prstGeom>
          <a:solidFill>
            <a:schemeClr val="accent2">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venir Book" panose="02000503020000020003" pitchFamily="2" charset="0"/>
              </a:rPr>
              <a:t>RNG</a:t>
            </a:r>
          </a:p>
        </p:txBody>
      </p:sp>
      <p:cxnSp>
        <p:nvCxnSpPr>
          <p:cNvPr id="16" name="Straight Connector 15">
            <a:extLst>
              <a:ext uri="{FF2B5EF4-FFF2-40B4-BE49-F238E27FC236}">
                <a16:creationId xmlns:a16="http://schemas.microsoft.com/office/drawing/2014/main" id="{8C38BAC3-C60E-CC18-50DA-74AC7C5C8FAE}"/>
              </a:ext>
            </a:extLst>
          </p:cNvPr>
          <p:cNvCxnSpPr>
            <a:cxnSpLocks/>
          </p:cNvCxnSpPr>
          <p:nvPr/>
        </p:nvCxnSpPr>
        <p:spPr>
          <a:xfrm>
            <a:off x="8010109" y="3782199"/>
            <a:ext cx="0" cy="179937"/>
          </a:xfrm>
          <a:prstGeom prst="line">
            <a:avLst/>
          </a:prstGeom>
          <a:ln w="9525" cap="rnd">
            <a:solidFill>
              <a:schemeClr val="tx1"/>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474354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EEF672-4100-5B0A-FE90-14F32987EC82}"/>
            </a:ext>
          </a:extLst>
        </p:cNvPr>
        <p:cNvGrpSpPr/>
        <p:nvPr/>
      </p:nvGrpSpPr>
      <p:grpSpPr>
        <a:xfrm>
          <a:off x="0" y="0"/>
          <a:ext cx="0" cy="0"/>
          <a:chOff x="0" y="0"/>
          <a:chExt cx="0" cy="0"/>
        </a:xfrm>
      </p:grpSpPr>
      <p:sp>
        <p:nvSpPr>
          <p:cNvPr id="131" name="Rectangle 130">
            <a:extLst>
              <a:ext uri="{FF2B5EF4-FFF2-40B4-BE49-F238E27FC236}">
                <a16:creationId xmlns:a16="http://schemas.microsoft.com/office/drawing/2014/main" id="{144697B1-466F-4BCD-4EBC-781E9A2188D3}"/>
              </a:ext>
            </a:extLst>
          </p:cNvPr>
          <p:cNvSpPr/>
          <p:nvPr/>
        </p:nvSpPr>
        <p:spPr>
          <a:xfrm>
            <a:off x="997105" y="1017281"/>
            <a:ext cx="3256085" cy="1885028"/>
          </a:xfrm>
          <a:prstGeom prst="rect">
            <a:avLst/>
          </a:prstGeom>
          <a:solidFill>
            <a:schemeClr val="bg1">
              <a:lumMod val="95000"/>
            </a:schemeClr>
          </a:solid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Avenir Book" panose="02000503020000020003" pitchFamily="2" charset="0"/>
            </a:endParaRPr>
          </a:p>
        </p:txBody>
      </p:sp>
      <p:sp>
        <p:nvSpPr>
          <p:cNvPr id="130" name="Rectangle 129">
            <a:extLst>
              <a:ext uri="{FF2B5EF4-FFF2-40B4-BE49-F238E27FC236}">
                <a16:creationId xmlns:a16="http://schemas.microsoft.com/office/drawing/2014/main" id="{E362B4C9-806B-CBD3-790E-D468677A6F28}"/>
              </a:ext>
            </a:extLst>
          </p:cNvPr>
          <p:cNvSpPr/>
          <p:nvPr/>
        </p:nvSpPr>
        <p:spPr>
          <a:xfrm>
            <a:off x="5784181" y="1017280"/>
            <a:ext cx="4485393" cy="4603502"/>
          </a:xfrm>
          <a:prstGeom prst="rect">
            <a:avLst/>
          </a:prstGeom>
          <a:solidFill>
            <a:schemeClr val="bg1">
              <a:lumMod val="95000"/>
            </a:schemeClr>
          </a:solid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Avenir Book" panose="02000503020000020003" pitchFamily="2" charset="0"/>
            </a:endParaRPr>
          </a:p>
        </p:txBody>
      </p:sp>
      <p:grpSp>
        <p:nvGrpSpPr>
          <p:cNvPr id="25" name="Group 24">
            <a:extLst>
              <a:ext uri="{FF2B5EF4-FFF2-40B4-BE49-F238E27FC236}">
                <a16:creationId xmlns:a16="http://schemas.microsoft.com/office/drawing/2014/main" id="{96E1094D-3C5C-A83B-67A2-E9A3BC6724DB}"/>
              </a:ext>
            </a:extLst>
          </p:cNvPr>
          <p:cNvGrpSpPr/>
          <p:nvPr/>
        </p:nvGrpSpPr>
        <p:grpSpPr>
          <a:xfrm>
            <a:off x="6023277" y="1599418"/>
            <a:ext cx="1967500" cy="1493831"/>
            <a:chOff x="2135577" y="2634153"/>
            <a:chExt cx="1967500" cy="1493831"/>
          </a:xfrm>
        </p:grpSpPr>
        <p:sp>
          <p:nvSpPr>
            <p:cNvPr id="3" name="Rectangle 2">
              <a:extLst>
                <a:ext uri="{FF2B5EF4-FFF2-40B4-BE49-F238E27FC236}">
                  <a16:creationId xmlns:a16="http://schemas.microsoft.com/office/drawing/2014/main" id="{8C626FDA-B986-1EEB-E5EC-54A76730BD94}"/>
                </a:ext>
              </a:extLst>
            </p:cNvPr>
            <p:cNvSpPr/>
            <p:nvPr/>
          </p:nvSpPr>
          <p:spPr>
            <a:xfrm>
              <a:off x="2935172" y="3751218"/>
              <a:ext cx="1074119" cy="376766"/>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Key share 1</a:t>
              </a:r>
            </a:p>
          </p:txBody>
        </p:sp>
        <p:sp>
          <p:nvSpPr>
            <p:cNvPr id="7" name="Rectangle 6">
              <a:extLst>
                <a:ext uri="{FF2B5EF4-FFF2-40B4-BE49-F238E27FC236}">
                  <a16:creationId xmlns:a16="http://schemas.microsoft.com/office/drawing/2014/main" id="{B5D4C3C1-ECED-F558-D918-E0AD69C4480F}"/>
                </a:ext>
              </a:extLst>
            </p:cNvPr>
            <p:cNvSpPr/>
            <p:nvPr/>
          </p:nvSpPr>
          <p:spPr>
            <a:xfrm>
              <a:off x="2935172" y="3258991"/>
              <a:ext cx="1074119" cy="376766"/>
            </a:xfrm>
            <a:prstGeom prst="rect">
              <a:avLst/>
            </a:prstGeom>
            <a:solidFill>
              <a:schemeClr val="accent6">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Encrypted</a:t>
              </a:r>
            </a:p>
            <a:p>
              <a:r>
                <a:rPr lang="en-US" sz="1000" dirty="0">
                  <a:solidFill>
                    <a:schemeClr val="tx1"/>
                  </a:solidFill>
                  <a:latin typeface="Avenir Book" panose="02000503020000020003" pitchFamily="2" charset="0"/>
                </a:rPr>
                <a:t>Key share 1</a:t>
              </a:r>
            </a:p>
          </p:txBody>
        </p:sp>
        <p:sp>
          <p:nvSpPr>
            <p:cNvPr id="8" name="Rectangle 7">
              <a:extLst>
                <a:ext uri="{FF2B5EF4-FFF2-40B4-BE49-F238E27FC236}">
                  <a16:creationId xmlns:a16="http://schemas.microsoft.com/office/drawing/2014/main" id="{93A6A656-B53F-8321-61E6-F41DFBCF846A}"/>
                </a:ext>
              </a:extLst>
            </p:cNvPr>
            <p:cNvSpPr/>
            <p:nvPr/>
          </p:nvSpPr>
          <p:spPr>
            <a:xfrm>
              <a:off x="2935172" y="2764374"/>
              <a:ext cx="1074119" cy="376766"/>
            </a:xfrm>
            <a:prstGeom prst="rect">
              <a:avLst/>
            </a:prstGeom>
            <a:solidFill>
              <a:schemeClr val="accent2">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Encryption</a:t>
              </a:r>
            </a:p>
            <a:p>
              <a:r>
                <a:rPr lang="en-US" sz="1000" dirty="0">
                  <a:solidFill>
                    <a:schemeClr val="tx1"/>
                  </a:solidFill>
                  <a:latin typeface="Avenir Book" panose="02000503020000020003" pitchFamily="2" charset="0"/>
                </a:rPr>
                <a:t>Key 1</a:t>
              </a:r>
            </a:p>
          </p:txBody>
        </p:sp>
        <p:cxnSp>
          <p:nvCxnSpPr>
            <p:cNvPr id="9" name="Straight Connector 8">
              <a:extLst>
                <a:ext uri="{FF2B5EF4-FFF2-40B4-BE49-F238E27FC236}">
                  <a16:creationId xmlns:a16="http://schemas.microsoft.com/office/drawing/2014/main" id="{DA67BF19-17ED-449A-3D75-ABD2F8ECE807}"/>
                </a:ext>
              </a:extLst>
            </p:cNvPr>
            <p:cNvCxnSpPr>
              <a:cxnSpLocks/>
            </p:cNvCxnSpPr>
            <p:nvPr/>
          </p:nvCxnSpPr>
          <p:spPr>
            <a:xfrm flipH="1">
              <a:off x="2853111" y="3691094"/>
              <a:ext cx="1249966" cy="0"/>
            </a:xfrm>
            <a:prstGeom prst="line">
              <a:avLst/>
            </a:prstGeom>
            <a:ln w="9525" cap="rnd">
              <a:solidFill>
                <a:schemeClr val="tx1"/>
              </a:solidFill>
            </a:ln>
          </p:spPr>
          <p:style>
            <a:lnRef idx="2">
              <a:schemeClr val="accent1"/>
            </a:lnRef>
            <a:fillRef idx="0">
              <a:schemeClr val="accent1"/>
            </a:fillRef>
            <a:effectRef idx="1">
              <a:schemeClr val="accent1"/>
            </a:effectRef>
            <a:fontRef idx="minor">
              <a:schemeClr val="tx1"/>
            </a:fontRef>
          </p:style>
        </p:cxnSp>
        <p:sp>
          <p:nvSpPr>
            <p:cNvPr id="13" name="Rectangle 12">
              <a:extLst>
                <a:ext uri="{FF2B5EF4-FFF2-40B4-BE49-F238E27FC236}">
                  <a16:creationId xmlns:a16="http://schemas.microsoft.com/office/drawing/2014/main" id="{22E5C730-957E-9F09-24D2-A6D1DAADF0CC}"/>
                </a:ext>
              </a:extLst>
            </p:cNvPr>
            <p:cNvSpPr/>
            <p:nvPr/>
          </p:nvSpPr>
          <p:spPr>
            <a:xfrm>
              <a:off x="2406890" y="3507784"/>
              <a:ext cx="505035" cy="376766"/>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US" sz="800" dirty="0">
                  <a:solidFill>
                    <a:schemeClr val="tx1"/>
                  </a:solidFill>
                  <a:latin typeface="Avenir Book" panose="02000503020000020003" pitchFamily="2" charset="0"/>
                </a:rPr>
                <a:t>XOR</a:t>
              </a:r>
            </a:p>
          </p:txBody>
        </p:sp>
        <p:sp>
          <p:nvSpPr>
            <p:cNvPr id="14" name="Can 13">
              <a:extLst>
                <a:ext uri="{FF2B5EF4-FFF2-40B4-BE49-F238E27FC236}">
                  <a16:creationId xmlns:a16="http://schemas.microsoft.com/office/drawing/2014/main" id="{AECBC8E0-8B43-9D25-FEB0-BBA396E1FA18}"/>
                </a:ext>
              </a:extLst>
            </p:cNvPr>
            <p:cNvSpPr/>
            <p:nvPr/>
          </p:nvSpPr>
          <p:spPr>
            <a:xfrm>
              <a:off x="2135577" y="2634153"/>
              <a:ext cx="505035" cy="637207"/>
            </a:xfrm>
            <a:prstGeom prst="can">
              <a:avLst/>
            </a:prstGeom>
            <a:solidFill>
              <a:schemeClr val="accent2">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PSRD</a:t>
              </a:r>
              <a:br>
                <a:rPr lang="en-US" sz="1000" dirty="0">
                  <a:solidFill>
                    <a:schemeClr val="tx1"/>
                  </a:solidFill>
                  <a:latin typeface="Avenir Book" panose="02000503020000020003" pitchFamily="2" charset="0"/>
                </a:rPr>
              </a:br>
              <a:r>
                <a:rPr lang="en-US" sz="1000" dirty="0">
                  <a:solidFill>
                    <a:schemeClr val="tx1"/>
                  </a:solidFill>
                  <a:latin typeface="Avenir Book" panose="02000503020000020003" pitchFamily="2" charset="0"/>
                </a:rPr>
                <a:t>Pool</a:t>
              </a:r>
            </a:p>
          </p:txBody>
        </p:sp>
        <p:cxnSp>
          <p:nvCxnSpPr>
            <p:cNvPr id="15" name="Straight Connector 14">
              <a:extLst>
                <a:ext uri="{FF2B5EF4-FFF2-40B4-BE49-F238E27FC236}">
                  <a16:creationId xmlns:a16="http://schemas.microsoft.com/office/drawing/2014/main" id="{7614B443-AB26-D2DA-9083-8129D0820D29}"/>
                </a:ext>
              </a:extLst>
            </p:cNvPr>
            <p:cNvCxnSpPr>
              <a:cxnSpLocks/>
            </p:cNvCxnSpPr>
            <p:nvPr/>
          </p:nvCxnSpPr>
          <p:spPr>
            <a:xfrm>
              <a:off x="2644827" y="2952757"/>
              <a:ext cx="290345" cy="0"/>
            </a:xfrm>
            <a:prstGeom prst="line">
              <a:avLst/>
            </a:prstGeom>
            <a:ln w="9525" cap="rnd">
              <a:solidFill>
                <a:schemeClr val="tx1"/>
              </a:solidFill>
              <a:tailEnd type="triangle"/>
            </a:ln>
          </p:spPr>
          <p:style>
            <a:lnRef idx="2">
              <a:schemeClr val="accent1"/>
            </a:lnRef>
            <a:fillRef idx="0">
              <a:schemeClr val="accent1"/>
            </a:fillRef>
            <a:effectRef idx="1">
              <a:schemeClr val="accent1"/>
            </a:effectRef>
            <a:fontRef idx="minor">
              <a:schemeClr val="tx1"/>
            </a:fontRef>
          </p:style>
        </p:cxnSp>
      </p:grpSp>
      <p:sp>
        <p:nvSpPr>
          <p:cNvPr id="2" name="Rectangle 1">
            <a:extLst>
              <a:ext uri="{FF2B5EF4-FFF2-40B4-BE49-F238E27FC236}">
                <a16:creationId xmlns:a16="http://schemas.microsoft.com/office/drawing/2014/main" id="{EEF912F6-0CA9-965D-2955-D715C759317D}"/>
              </a:ext>
            </a:extLst>
          </p:cNvPr>
          <p:cNvSpPr/>
          <p:nvPr/>
        </p:nvSpPr>
        <p:spPr>
          <a:xfrm>
            <a:off x="8908952" y="3296564"/>
            <a:ext cx="1074119" cy="376766"/>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Key</a:t>
            </a:r>
          </a:p>
        </p:txBody>
      </p:sp>
      <p:cxnSp>
        <p:nvCxnSpPr>
          <p:cNvPr id="35" name="Straight Connector 34">
            <a:extLst>
              <a:ext uri="{FF2B5EF4-FFF2-40B4-BE49-F238E27FC236}">
                <a16:creationId xmlns:a16="http://schemas.microsoft.com/office/drawing/2014/main" id="{3D65FA1E-E9A5-D8A0-23D6-B044352A17AC}"/>
              </a:ext>
            </a:extLst>
          </p:cNvPr>
          <p:cNvCxnSpPr>
            <a:cxnSpLocks/>
          </p:cNvCxnSpPr>
          <p:nvPr/>
        </p:nvCxnSpPr>
        <p:spPr>
          <a:xfrm>
            <a:off x="7896991" y="2900674"/>
            <a:ext cx="463778" cy="0"/>
          </a:xfrm>
          <a:prstGeom prst="line">
            <a:avLst/>
          </a:prstGeom>
          <a:ln w="9525" cap="rnd">
            <a:solidFill>
              <a:schemeClr val="tx1"/>
            </a:solidFill>
            <a:tailEnd type="none"/>
          </a:ln>
        </p:spPr>
        <p:style>
          <a:lnRef idx="2">
            <a:schemeClr val="accent1"/>
          </a:lnRef>
          <a:fillRef idx="0">
            <a:schemeClr val="accent1"/>
          </a:fillRef>
          <a:effectRef idx="1">
            <a:schemeClr val="accent1"/>
          </a:effectRef>
          <a:fontRef idx="minor">
            <a:schemeClr val="tx1"/>
          </a:fontRef>
        </p:style>
      </p:cxnSp>
      <p:sp>
        <p:nvSpPr>
          <p:cNvPr id="40" name="Rounded Rectangle 39">
            <a:extLst>
              <a:ext uri="{FF2B5EF4-FFF2-40B4-BE49-F238E27FC236}">
                <a16:creationId xmlns:a16="http://schemas.microsoft.com/office/drawing/2014/main" id="{11F37120-F412-1794-CFD9-624AD63EC6D6}"/>
              </a:ext>
            </a:extLst>
          </p:cNvPr>
          <p:cNvSpPr/>
          <p:nvPr/>
        </p:nvSpPr>
        <p:spPr>
          <a:xfrm>
            <a:off x="8021363" y="3195914"/>
            <a:ext cx="678812" cy="578065"/>
          </a:xfrm>
          <a:prstGeom prst="roundRect">
            <a:avLst>
              <a:gd name="adj" fmla="val 16259"/>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venir Book" panose="02000503020000020003" pitchFamily="2" charset="0"/>
              </a:rPr>
              <a:t>Shamir</a:t>
            </a:r>
          </a:p>
          <a:p>
            <a:pPr algn="ctr"/>
            <a:r>
              <a:rPr lang="en-US" sz="1000" dirty="0">
                <a:solidFill>
                  <a:schemeClr val="tx1"/>
                </a:solidFill>
                <a:latin typeface="Avenir Book" panose="02000503020000020003" pitchFamily="2" charset="0"/>
              </a:rPr>
              <a:t>Secret</a:t>
            </a:r>
          </a:p>
          <a:p>
            <a:pPr algn="ctr"/>
            <a:r>
              <a:rPr lang="en-US" sz="1000" dirty="0">
                <a:solidFill>
                  <a:schemeClr val="tx1"/>
                </a:solidFill>
                <a:latin typeface="Avenir Book" panose="02000503020000020003" pitchFamily="2" charset="0"/>
              </a:rPr>
              <a:t>Sharing</a:t>
            </a:r>
          </a:p>
        </p:txBody>
      </p:sp>
      <p:cxnSp>
        <p:nvCxnSpPr>
          <p:cNvPr id="41" name="Straight Connector 40">
            <a:extLst>
              <a:ext uri="{FF2B5EF4-FFF2-40B4-BE49-F238E27FC236}">
                <a16:creationId xmlns:a16="http://schemas.microsoft.com/office/drawing/2014/main" id="{03994C53-5E42-862F-11E8-16EB5024E87E}"/>
              </a:ext>
            </a:extLst>
          </p:cNvPr>
          <p:cNvCxnSpPr>
            <a:cxnSpLocks/>
            <a:endCxn id="40" idx="0"/>
          </p:cNvCxnSpPr>
          <p:nvPr/>
        </p:nvCxnSpPr>
        <p:spPr>
          <a:xfrm>
            <a:off x="8360769" y="2902760"/>
            <a:ext cx="0" cy="293154"/>
          </a:xfrm>
          <a:prstGeom prst="line">
            <a:avLst/>
          </a:prstGeom>
          <a:ln w="9525" cap="rnd">
            <a:solidFill>
              <a:schemeClr val="tx1"/>
            </a:solidFill>
            <a:tailEnd type="triangle"/>
          </a:ln>
        </p:spPr>
        <p:style>
          <a:lnRef idx="2">
            <a:schemeClr val="accent1"/>
          </a:lnRef>
          <a:fillRef idx="0">
            <a:schemeClr val="accent1"/>
          </a:fillRef>
          <a:effectRef idx="1">
            <a:schemeClr val="accent1"/>
          </a:effectRef>
          <a:fontRef idx="minor">
            <a:schemeClr val="tx1"/>
          </a:fontRef>
        </p:style>
      </p:cxnSp>
      <p:grpSp>
        <p:nvGrpSpPr>
          <p:cNvPr id="85" name="Group 84">
            <a:extLst>
              <a:ext uri="{FF2B5EF4-FFF2-40B4-BE49-F238E27FC236}">
                <a16:creationId xmlns:a16="http://schemas.microsoft.com/office/drawing/2014/main" id="{4EEF652B-2584-5AD7-4818-B9546FA472A1}"/>
              </a:ext>
            </a:extLst>
          </p:cNvPr>
          <p:cNvGrpSpPr/>
          <p:nvPr/>
        </p:nvGrpSpPr>
        <p:grpSpPr>
          <a:xfrm>
            <a:off x="1149368" y="1314826"/>
            <a:ext cx="2402233" cy="1286196"/>
            <a:chOff x="2421560" y="2349561"/>
            <a:chExt cx="2402233" cy="1286196"/>
          </a:xfrm>
        </p:grpSpPr>
        <p:sp>
          <p:nvSpPr>
            <p:cNvPr id="86" name="Rectangle 85">
              <a:extLst>
                <a:ext uri="{FF2B5EF4-FFF2-40B4-BE49-F238E27FC236}">
                  <a16:creationId xmlns:a16="http://schemas.microsoft.com/office/drawing/2014/main" id="{92E03186-1152-EE36-40B4-CC564874772B}"/>
                </a:ext>
              </a:extLst>
            </p:cNvPr>
            <p:cNvSpPr/>
            <p:nvPr/>
          </p:nvSpPr>
          <p:spPr>
            <a:xfrm>
              <a:off x="2935172" y="2349561"/>
              <a:ext cx="1074119" cy="376766"/>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Key share 1</a:t>
              </a:r>
            </a:p>
          </p:txBody>
        </p:sp>
        <p:sp>
          <p:nvSpPr>
            <p:cNvPr id="87" name="Rectangle 86">
              <a:extLst>
                <a:ext uri="{FF2B5EF4-FFF2-40B4-BE49-F238E27FC236}">
                  <a16:creationId xmlns:a16="http://schemas.microsoft.com/office/drawing/2014/main" id="{CF319C7B-ADCF-26DF-BE48-8617A66B68A7}"/>
                </a:ext>
              </a:extLst>
            </p:cNvPr>
            <p:cNvSpPr/>
            <p:nvPr/>
          </p:nvSpPr>
          <p:spPr>
            <a:xfrm>
              <a:off x="2935172" y="3258991"/>
              <a:ext cx="1074119" cy="376766"/>
            </a:xfrm>
            <a:prstGeom prst="rect">
              <a:avLst/>
            </a:prstGeom>
            <a:solidFill>
              <a:schemeClr val="accent6">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Encrypted</a:t>
              </a:r>
            </a:p>
            <a:p>
              <a:r>
                <a:rPr lang="en-US" sz="1000" dirty="0">
                  <a:solidFill>
                    <a:schemeClr val="tx1"/>
                  </a:solidFill>
                  <a:latin typeface="Avenir Book" panose="02000503020000020003" pitchFamily="2" charset="0"/>
                </a:rPr>
                <a:t>Key share 1</a:t>
              </a:r>
            </a:p>
          </p:txBody>
        </p:sp>
        <p:sp>
          <p:nvSpPr>
            <p:cNvPr id="88" name="Rectangle 87">
              <a:extLst>
                <a:ext uri="{FF2B5EF4-FFF2-40B4-BE49-F238E27FC236}">
                  <a16:creationId xmlns:a16="http://schemas.microsoft.com/office/drawing/2014/main" id="{9A9B26E2-4465-B101-B5DE-24D863C4B13E}"/>
                </a:ext>
              </a:extLst>
            </p:cNvPr>
            <p:cNvSpPr/>
            <p:nvPr/>
          </p:nvSpPr>
          <p:spPr>
            <a:xfrm>
              <a:off x="2935172" y="2764374"/>
              <a:ext cx="1074119" cy="376766"/>
            </a:xfrm>
            <a:prstGeom prst="rect">
              <a:avLst/>
            </a:prstGeom>
            <a:solidFill>
              <a:schemeClr val="accent2">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Encryption</a:t>
              </a:r>
            </a:p>
            <a:p>
              <a:r>
                <a:rPr lang="en-US" sz="1000" dirty="0">
                  <a:solidFill>
                    <a:schemeClr val="tx1"/>
                  </a:solidFill>
                  <a:latin typeface="Avenir Book" panose="02000503020000020003" pitchFamily="2" charset="0"/>
                </a:rPr>
                <a:t>Key 1</a:t>
              </a:r>
            </a:p>
          </p:txBody>
        </p:sp>
        <p:cxnSp>
          <p:nvCxnSpPr>
            <p:cNvPr id="89" name="Straight Connector 88">
              <a:extLst>
                <a:ext uri="{FF2B5EF4-FFF2-40B4-BE49-F238E27FC236}">
                  <a16:creationId xmlns:a16="http://schemas.microsoft.com/office/drawing/2014/main" id="{FD4DD33D-D2CD-8B51-D829-29012A9221D5}"/>
                </a:ext>
              </a:extLst>
            </p:cNvPr>
            <p:cNvCxnSpPr>
              <a:cxnSpLocks/>
            </p:cNvCxnSpPr>
            <p:nvPr/>
          </p:nvCxnSpPr>
          <p:spPr>
            <a:xfrm flipH="1">
              <a:off x="2853111" y="3202462"/>
              <a:ext cx="1249966" cy="0"/>
            </a:xfrm>
            <a:prstGeom prst="line">
              <a:avLst/>
            </a:prstGeom>
            <a:ln w="9525" cap="rnd">
              <a:solidFill>
                <a:schemeClr val="tx1"/>
              </a:solidFill>
            </a:ln>
          </p:spPr>
          <p:style>
            <a:lnRef idx="2">
              <a:schemeClr val="accent1"/>
            </a:lnRef>
            <a:fillRef idx="0">
              <a:schemeClr val="accent1"/>
            </a:fillRef>
            <a:effectRef idx="1">
              <a:schemeClr val="accent1"/>
            </a:effectRef>
            <a:fontRef idx="minor">
              <a:schemeClr val="tx1"/>
            </a:fontRef>
          </p:style>
        </p:cxnSp>
        <p:sp>
          <p:nvSpPr>
            <p:cNvPr id="90" name="Rectangle 89">
              <a:extLst>
                <a:ext uri="{FF2B5EF4-FFF2-40B4-BE49-F238E27FC236}">
                  <a16:creationId xmlns:a16="http://schemas.microsoft.com/office/drawing/2014/main" id="{2B9FC4A4-E7A2-096A-95A7-D3B8F46B900D}"/>
                </a:ext>
              </a:extLst>
            </p:cNvPr>
            <p:cNvSpPr/>
            <p:nvPr/>
          </p:nvSpPr>
          <p:spPr>
            <a:xfrm>
              <a:off x="2421560" y="3017066"/>
              <a:ext cx="505035" cy="376766"/>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US" sz="800" dirty="0">
                  <a:solidFill>
                    <a:schemeClr val="tx1"/>
                  </a:solidFill>
                  <a:latin typeface="Avenir Book" panose="02000503020000020003" pitchFamily="2" charset="0"/>
                </a:rPr>
                <a:t>XOR</a:t>
              </a:r>
            </a:p>
          </p:txBody>
        </p:sp>
        <p:sp>
          <p:nvSpPr>
            <p:cNvPr id="91" name="Can 90">
              <a:extLst>
                <a:ext uri="{FF2B5EF4-FFF2-40B4-BE49-F238E27FC236}">
                  <a16:creationId xmlns:a16="http://schemas.microsoft.com/office/drawing/2014/main" id="{F3B0CF4F-93A7-F9C5-9D5B-A35CC4B639B8}"/>
                </a:ext>
              </a:extLst>
            </p:cNvPr>
            <p:cNvSpPr/>
            <p:nvPr/>
          </p:nvSpPr>
          <p:spPr>
            <a:xfrm>
              <a:off x="4318758" y="2634153"/>
              <a:ext cx="505035" cy="637207"/>
            </a:xfrm>
            <a:prstGeom prst="can">
              <a:avLst/>
            </a:prstGeom>
            <a:solidFill>
              <a:schemeClr val="accent2">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PSRD</a:t>
              </a:r>
              <a:br>
                <a:rPr lang="en-US" sz="1000" dirty="0">
                  <a:solidFill>
                    <a:schemeClr val="tx1"/>
                  </a:solidFill>
                  <a:latin typeface="Avenir Book" panose="02000503020000020003" pitchFamily="2" charset="0"/>
                </a:rPr>
              </a:br>
              <a:r>
                <a:rPr lang="en-US" sz="1000" dirty="0">
                  <a:solidFill>
                    <a:schemeClr val="tx1"/>
                  </a:solidFill>
                  <a:latin typeface="Avenir Book" panose="02000503020000020003" pitchFamily="2" charset="0"/>
                </a:rPr>
                <a:t>Pool</a:t>
              </a:r>
            </a:p>
          </p:txBody>
        </p:sp>
        <p:cxnSp>
          <p:nvCxnSpPr>
            <p:cNvPr id="92" name="Straight Connector 91">
              <a:extLst>
                <a:ext uri="{FF2B5EF4-FFF2-40B4-BE49-F238E27FC236}">
                  <a16:creationId xmlns:a16="http://schemas.microsoft.com/office/drawing/2014/main" id="{400D1944-C1C2-E161-683A-9115429E3835}"/>
                </a:ext>
              </a:extLst>
            </p:cNvPr>
            <p:cNvCxnSpPr>
              <a:cxnSpLocks/>
            </p:cNvCxnSpPr>
            <p:nvPr/>
          </p:nvCxnSpPr>
          <p:spPr>
            <a:xfrm flipH="1">
              <a:off x="4009291" y="2952757"/>
              <a:ext cx="303164" cy="0"/>
            </a:xfrm>
            <a:prstGeom prst="line">
              <a:avLst/>
            </a:prstGeom>
            <a:ln w="9525" cap="rnd">
              <a:solidFill>
                <a:schemeClr val="tx1"/>
              </a:solidFill>
              <a:tailEnd type="triangle"/>
            </a:ln>
          </p:spPr>
          <p:style>
            <a:lnRef idx="2">
              <a:schemeClr val="accent1"/>
            </a:lnRef>
            <a:fillRef idx="0">
              <a:schemeClr val="accent1"/>
            </a:fillRef>
            <a:effectRef idx="1">
              <a:schemeClr val="accent1"/>
            </a:effectRef>
            <a:fontRef idx="minor">
              <a:schemeClr val="tx1"/>
            </a:fontRef>
          </p:style>
        </p:cxnSp>
      </p:grpSp>
      <p:cxnSp>
        <p:nvCxnSpPr>
          <p:cNvPr id="105" name="Straight Connector 104">
            <a:extLst>
              <a:ext uri="{FF2B5EF4-FFF2-40B4-BE49-F238E27FC236}">
                <a16:creationId xmlns:a16="http://schemas.microsoft.com/office/drawing/2014/main" id="{DA81FE05-03E0-DDE2-F424-9850A2784E80}"/>
              </a:ext>
            </a:extLst>
          </p:cNvPr>
          <p:cNvCxnSpPr>
            <a:cxnSpLocks/>
            <a:stCxn id="91" idx="4"/>
            <a:endCxn id="14" idx="2"/>
          </p:cNvCxnSpPr>
          <p:nvPr/>
        </p:nvCxnSpPr>
        <p:spPr>
          <a:xfrm>
            <a:off x="3551601" y="1918022"/>
            <a:ext cx="2471676" cy="0"/>
          </a:xfrm>
          <a:prstGeom prst="line">
            <a:avLst/>
          </a:prstGeom>
          <a:ln w="9525" cap="rnd">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129" name="Rectangle 128">
            <a:extLst>
              <a:ext uri="{FF2B5EF4-FFF2-40B4-BE49-F238E27FC236}">
                <a16:creationId xmlns:a16="http://schemas.microsoft.com/office/drawing/2014/main" id="{21283CFE-79E7-B396-C87A-FEDA21A4D609}"/>
              </a:ext>
            </a:extLst>
          </p:cNvPr>
          <p:cNvSpPr/>
          <p:nvPr/>
        </p:nvSpPr>
        <p:spPr>
          <a:xfrm>
            <a:off x="5721567" y="729280"/>
            <a:ext cx="1398994" cy="376766"/>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Client Conny</a:t>
            </a:r>
          </a:p>
        </p:txBody>
      </p:sp>
      <p:sp>
        <p:nvSpPr>
          <p:cNvPr id="134" name="Rectangle 133">
            <a:extLst>
              <a:ext uri="{FF2B5EF4-FFF2-40B4-BE49-F238E27FC236}">
                <a16:creationId xmlns:a16="http://schemas.microsoft.com/office/drawing/2014/main" id="{0B6D58FD-2DFC-9C91-FC13-FDE1A70FC3C6}"/>
              </a:ext>
            </a:extLst>
          </p:cNvPr>
          <p:cNvSpPr/>
          <p:nvPr/>
        </p:nvSpPr>
        <p:spPr>
          <a:xfrm>
            <a:off x="899739" y="754513"/>
            <a:ext cx="1398994" cy="376766"/>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Hub Hank</a:t>
            </a:r>
          </a:p>
        </p:txBody>
      </p:sp>
      <p:sp>
        <p:nvSpPr>
          <p:cNvPr id="136" name="Rectangle 135">
            <a:extLst>
              <a:ext uri="{FF2B5EF4-FFF2-40B4-BE49-F238E27FC236}">
                <a16:creationId xmlns:a16="http://schemas.microsoft.com/office/drawing/2014/main" id="{74A1565D-F4A2-2B5D-64B0-6E39412947CE}"/>
              </a:ext>
            </a:extLst>
          </p:cNvPr>
          <p:cNvSpPr/>
          <p:nvPr/>
        </p:nvSpPr>
        <p:spPr>
          <a:xfrm rot="5400000">
            <a:off x="7112306" y="3363583"/>
            <a:ext cx="678812" cy="376766"/>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3200" dirty="0">
                <a:solidFill>
                  <a:schemeClr val="tx1"/>
                </a:solidFill>
                <a:latin typeface="Avenir Book" panose="02000503020000020003" pitchFamily="2" charset="0"/>
              </a:rPr>
              <a:t>...</a:t>
            </a:r>
          </a:p>
        </p:txBody>
      </p:sp>
      <p:sp>
        <p:nvSpPr>
          <p:cNvPr id="137" name="Rectangle 136">
            <a:extLst>
              <a:ext uri="{FF2B5EF4-FFF2-40B4-BE49-F238E27FC236}">
                <a16:creationId xmlns:a16="http://schemas.microsoft.com/office/drawing/2014/main" id="{9661BE4C-126D-9379-47FD-65EF2F2ED086}"/>
              </a:ext>
            </a:extLst>
          </p:cNvPr>
          <p:cNvSpPr/>
          <p:nvPr/>
        </p:nvSpPr>
        <p:spPr>
          <a:xfrm rot="5400000">
            <a:off x="1501762" y="3320119"/>
            <a:ext cx="678812" cy="376766"/>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50" dirty="0">
                <a:solidFill>
                  <a:schemeClr val="tx1"/>
                </a:solidFill>
                <a:latin typeface="Avenir Book" panose="02000503020000020003" pitchFamily="2" charset="0"/>
              </a:rPr>
              <a:t>...</a:t>
            </a:r>
          </a:p>
        </p:txBody>
      </p:sp>
      <p:sp>
        <p:nvSpPr>
          <p:cNvPr id="6" name="Rounded Rectangle 5">
            <a:extLst>
              <a:ext uri="{FF2B5EF4-FFF2-40B4-BE49-F238E27FC236}">
                <a16:creationId xmlns:a16="http://schemas.microsoft.com/office/drawing/2014/main" id="{BA0723C4-8135-EF51-EDB4-434ED282ACA3}"/>
              </a:ext>
            </a:extLst>
          </p:cNvPr>
          <p:cNvSpPr/>
          <p:nvPr/>
        </p:nvSpPr>
        <p:spPr>
          <a:xfrm>
            <a:off x="3040263" y="1120590"/>
            <a:ext cx="563078" cy="305205"/>
          </a:xfrm>
          <a:prstGeom prst="roundRect">
            <a:avLst>
              <a:gd name="adj" fmla="val 50000"/>
            </a:avLst>
          </a:prstGeom>
          <a:solidFill>
            <a:schemeClr val="accent2">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venir Book" panose="02000503020000020003" pitchFamily="2" charset="0"/>
              </a:rPr>
              <a:t>RNG</a:t>
            </a:r>
          </a:p>
        </p:txBody>
      </p:sp>
      <p:cxnSp>
        <p:nvCxnSpPr>
          <p:cNvPr id="10" name="Straight Connector 9">
            <a:extLst>
              <a:ext uri="{FF2B5EF4-FFF2-40B4-BE49-F238E27FC236}">
                <a16:creationId xmlns:a16="http://schemas.microsoft.com/office/drawing/2014/main" id="{6A5A6D0A-C2F0-CEBA-9A24-AD06D7828F8B}"/>
              </a:ext>
            </a:extLst>
          </p:cNvPr>
          <p:cNvCxnSpPr>
            <a:cxnSpLocks/>
          </p:cNvCxnSpPr>
          <p:nvPr/>
        </p:nvCxnSpPr>
        <p:spPr>
          <a:xfrm>
            <a:off x="3320101" y="1428328"/>
            <a:ext cx="0" cy="179937"/>
          </a:xfrm>
          <a:prstGeom prst="line">
            <a:avLst/>
          </a:prstGeom>
          <a:ln w="9525" cap="rnd">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9DE2998C-F321-C014-505D-E09FE8352EE5}"/>
              </a:ext>
            </a:extLst>
          </p:cNvPr>
          <p:cNvCxnSpPr>
            <a:cxnSpLocks/>
            <a:endCxn id="7" idx="1"/>
          </p:cNvCxnSpPr>
          <p:nvPr/>
        </p:nvCxnSpPr>
        <p:spPr>
          <a:xfrm>
            <a:off x="2737099" y="2412639"/>
            <a:ext cx="4085773" cy="0"/>
          </a:xfrm>
          <a:prstGeom prst="line">
            <a:avLst/>
          </a:prstGeom>
          <a:ln w="9525" cap="rnd">
            <a:solidFill>
              <a:schemeClr val="accent6">
                <a:lumMod val="75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17" name="Rectangle 16">
            <a:extLst>
              <a:ext uri="{FF2B5EF4-FFF2-40B4-BE49-F238E27FC236}">
                <a16:creationId xmlns:a16="http://schemas.microsoft.com/office/drawing/2014/main" id="{8CE887AB-53F5-F488-DDD3-FF70D673D475}"/>
              </a:ext>
            </a:extLst>
          </p:cNvPr>
          <p:cNvSpPr/>
          <p:nvPr/>
        </p:nvSpPr>
        <p:spPr>
          <a:xfrm>
            <a:off x="4204933" y="2435821"/>
            <a:ext cx="2296405" cy="376766"/>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800" dirty="0">
                <a:solidFill>
                  <a:schemeClr val="accent6">
                    <a:lumMod val="75000"/>
                  </a:schemeClr>
                </a:solidFill>
                <a:latin typeface="Avenir Book" panose="02000503020000020003" pitchFamily="2" charset="0"/>
              </a:rPr>
              <a:t>DSKE in-band protocol</a:t>
            </a:r>
          </a:p>
          <a:p>
            <a:r>
              <a:rPr lang="en-US" sz="800" dirty="0">
                <a:solidFill>
                  <a:schemeClr val="accent6">
                    <a:lumMod val="75000"/>
                  </a:schemeClr>
                </a:solidFill>
                <a:latin typeface="Avenir Book" panose="02000503020000020003" pitchFamily="2" charset="0"/>
              </a:rPr>
              <a:t>Encrypted key share</a:t>
            </a:r>
          </a:p>
          <a:p>
            <a:r>
              <a:rPr lang="en-US" sz="800" dirty="0">
                <a:solidFill>
                  <a:schemeClr val="accent6">
                    <a:lumMod val="75000"/>
                  </a:schemeClr>
                </a:solidFill>
                <a:latin typeface="Avenir Book" panose="02000503020000020003" pitchFamily="2" charset="0"/>
              </a:rPr>
              <a:t>Encryption key meta-data</a:t>
            </a:r>
          </a:p>
        </p:txBody>
      </p:sp>
      <p:cxnSp>
        <p:nvCxnSpPr>
          <p:cNvPr id="21" name="Straight Connector 20">
            <a:extLst>
              <a:ext uri="{FF2B5EF4-FFF2-40B4-BE49-F238E27FC236}">
                <a16:creationId xmlns:a16="http://schemas.microsoft.com/office/drawing/2014/main" id="{42A134C9-6AB5-A53C-ADD3-396203C1B045}"/>
              </a:ext>
            </a:extLst>
          </p:cNvPr>
          <p:cNvCxnSpPr>
            <a:cxnSpLocks/>
            <a:stCxn id="40" idx="3"/>
          </p:cNvCxnSpPr>
          <p:nvPr/>
        </p:nvCxnSpPr>
        <p:spPr>
          <a:xfrm>
            <a:off x="8700175" y="3484947"/>
            <a:ext cx="208777" cy="0"/>
          </a:xfrm>
          <a:prstGeom prst="line">
            <a:avLst/>
          </a:prstGeom>
          <a:ln w="9525" cap="rnd">
            <a:solidFill>
              <a:schemeClr val="tx1"/>
            </a:solidFill>
            <a:tailEnd type="triangle"/>
          </a:ln>
        </p:spPr>
        <p:style>
          <a:lnRef idx="2">
            <a:schemeClr val="accent1"/>
          </a:lnRef>
          <a:fillRef idx="0">
            <a:schemeClr val="accent1"/>
          </a:fillRef>
          <a:effectRef idx="1">
            <a:schemeClr val="accent1"/>
          </a:effectRef>
          <a:fontRef idx="minor">
            <a:schemeClr val="tx1"/>
          </a:fontRef>
        </p:style>
      </p:cxnSp>
      <p:grpSp>
        <p:nvGrpSpPr>
          <p:cNvPr id="45" name="Group 44">
            <a:extLst>
              <a:ext uri="{FF2B5EF4-FFF2-40B4-BE49-F238E27FC236}">
                <a16:creationId xmlns:a16="http://schemas.microsoft.com/office/drawing/2014/main" id="{10DB8D92-28BD-625E-D00F-94ADA647405D}"/>
              </a:ext>
            </a:extLst>
          </p:cNvPr>
          <p:cNvGrpSpPr/>
          <p:nvPr/>
        </p:nvGrpSpPr>
        <p:grpSpPr>
          <a:xfrm>
            <a:off x="6037620" y="3745484"/>
            <a:ext cx="1967500" cy="1493831"/>
            <a:chOff x="2135577" y="2634153"/>
            <a:chExt cx="1967500" cy="1493831"/>
          </a:xfrm>
        </p:grpSpPr>
        <p:sp>
          <p:nvSpPr>
            <p:cNvPr id="46" name="Rectangle 45">
              <a:extLst>
                <a:ext uri="{FF2B5EF4-FFF2-40B4-BE49-F238E27FC236}">
                  <a16:creationId xmlns:a16="http://schemas.microsoft.com/office/drawing/2014/main" id="{1594DC7B-732E-3930-34CB-3318163080E5}"/>
                </a:ext>
              </a:extLst>
            </p:cNvPr>
            <p:cNvSpPr/>
            <p:nvPr/>
          </p:nvSpPr>
          <p:spPr>
            <a:xfrm>
              <a:off x="2935172" y="3751218"/>
              <a:ext cx="1074119" cy="376766"/>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Key share </a:t>
              </a:r>
              <a:r>
                <a:rPr lang="en-US" sz="1000" i="1" dirty="0">
                  <a:solidFill>
                    <a:schemeClr val="tx1"/>
                  </a:solidFill>
                  <a:latin typeface="Avenir Book" panose="02000503020000020003" pitchFamily="2" charset="0"/>
                </a:rPr>
                <a:t>n</a:t>
              </a:r>
            </a:p>
          </p:txBody>
        </p:sp>
        <p:sp>
          <p:nvSpPr>
            <p:cNvPr id="47" name="Rectangle 46">
              <a:extLst>
                <a:ext uri="{FF2B5EF4-FFF2-40B4-BE49-F238E27FC236}">
                  <a16:creationId xmlns:a16="http://schemas.microsoft.com/office/drawing/2014/main" id="{B63CB002-FD0C-BD81-A64D-9ED1F9FFD281}"/>
                </a:ext>
              </a:extLst>
            </p:cNvPr>
            <p:cNvSpPr/>
            <p:nvPr/>
          </p:nvSpPr>
          <p:spPr>
            <a:xfrm>
              <a:off x="2935172" y="3258991"/>
              <a:ext cx="1074119" cy="376766"/>
            </a:xfrm>
            <a:prstGeom prst="rect">
              <a:avLst/>
            </a:prstGeom>
            <a:solidFill>
              <a:schemeClr val="accent6">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Encrypted</a:t>
              </a:r>
            </a:p>
            <a:p>
              <a:r>
                <a:rPr lang="en-US" sz="1000" dirty="0">
                  <a:solidFill>
                    <a:schemeClr val="tx1"/>
                  </a:solidFill>
                  <a:latin typeface="Avenir Book" panose="02000503020000020003" pitchFamily="2" charset="0"/>
                </a:rPr>
                <a:t>Key share </a:t>
              </a:r>
              <a:r>
                <a:rPr lang="en-US" sz="1000" i="1" dirty="0">
                  <a:solidFill>
                    <a:schemeClr val="tx1"/>
                  </a:solidFill>
                  <a:latin typeface="Avenir Book" panose="02000503020000020003" pitchFamily="2" charset="0"/>
                </a:rPr>
                <a:t>n</a:t>
              </a:r>
            </a:p>
          </p:txBody>
        </p:sp>
        <p:sp>
          <p:nvSpPr>
            <p:cNvPr id="49" name="Rectangle 48">
              <a:extLst>
                <a:ext uri="{FF2B5EF4-FFF2-40B4-BE49-F238E27FC236}">
                  <a16:creationId xmlns:a16="http://schemas.microsoft.com/office/drawing/2014/main" id="{BA958EAA-CBE2-E57B-5B06-1605E258D95A}"/>
                </a:ext>
              </a:extLst>
            </p:cNvPr>
            <p:cNvSpPr/>
            <p:nvPr/>
          </p:nvSpPr>
          <p:spPr>
            <a:xfrm>
              <a:off x="2935172" y="2764374"/>
              <a:ext cx="1074119" cy="376766"/>
            </a:xfrm>
            <a:prstGeom prst="rect">
              <a:avLst/>
            </a:prstGeom>
            <a:solidFill>
              <a:schemeClr val="accent2">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Encryption</a:t>
              </a:r>
            </a:p>
            <a:p>
              <a:r>
                <a:rPr lang="en-US" sz="1000" dirty="0">
                  <a:solidFill>
                    <a:schemeClr val="tx1"/>
                  </a:solidFill>
                  <a:latin typeface="Avenir Book" panose="02000503020000020003" pitchFamily="2" charset="0"/>
                </a:rPr>
                <a:t>Key </a:t>
              </a:r>
              <a:r>
                <a:rPr lang="en-US" sz="1000" i="1" dirty="0">
                  <a:solidFill>
                    <a:schemeClr val="tx1"/>
                  </a:solidFill>
                  <a:latin typeface="Avenir Book" panose="02000503020000020003" pitchFamily="2" charset="0"/>
                </a:rPr>
                <a:t>n</a:t>
              </a:r>
            </a:p>
          </p:txBody>
        </p:sp>
        <p:cxnSp>
          <p:nvCxnSpPr>
            <p:cNvPr id="50" name="Straight Connector 49">
              <a:extLst>
                <a:ext uri="{FF2B5EF4-FFF2-40B4-BE49-F238E27FC236}">
                  <a16:creationId xmlns:a16="http://schemas.microsoft.com/office/drawing/2014/main" id="{7CE6B867-397D-A359-0632-47EF0AB4E651}"/>
                </a:ext>
              </a:extLst>
            </p:cNvPr>
            <p:cNvCxnSpPr>
              <a:cxnSpLocks/>
            </p:cNvCxnSpPr>
            <p:nvPr/>
          </p:nvCxnSpPr>
          <p:spPr>
            <a:xfrm flipH="1">
              <a:off x="2853111" y="3691094"/>
              <a:ext cx="1249966" cy="0"/>
            </a:xfrm>
            <a:prstGeom prst="line">
              <a:avLst/>
            </a:prstGeom>
            <a:ln w="9525" cap="rnd">
              <a:solidFill>
                <a:schemeClr val="tx1"/>
              </a:solidFill>
            </a:ln>
          </p:spPr>
          <p:style>
            <a:lnRef idx="2">
              <a:schemeClr val="accent1"/>
            </a:lnRef>
            <a:fillRef idx="0">
              <a:schemeClr val="accent1"/>
            </a:fillRef>
            <a:effectRef idx="1">
              <a:schemeClr val="accent1"/>
            </a:effectRef>
            <a:fontRef idx="minor">
              <a:schemeClr val="tx1"/>
            </a:fontRef>
          </p:style>
        </p:cxnSp>
        <p:sp>
          <p:nvSpPr>
            <p:cNvPr id="52" name="Rectangle 51">
              <a:extLst>
                <a:ext uri="{FF2B5EF4-FFF2-40B4-BE49-F238E27FC236}">
                  <a16:creationId xmlns:a16="http://schemas.microsoft.com/office/drawing/2014/main" id="{6A984C7B-4A44-4887-5A85-C99D34E9410E}"/>
                </a:ext>
              </a:extLst>
            </p:cNvPr>
            <p:cNvSpPr/>
            <p:nvPr/>
          </p:nvSpPr>
          <p:spPr>
            <a:xfrm>
              <a:off x="2406890" y="3507784"/>
              <a:ext cx="505035" cy="376766"/>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US" sz="800" dirty="0">
                  <a:solidFill>
                    <a:schemeClr val="tx1"/>
                  </a:solidFill>
                  <a:latin typeface="Avenir Book" panose="02000503020000020003" pitchFamily="2" charset="0"/>
                </a:rPr>
                <a:t>XOR</a:t>
              </a:r>
            </a:p>
          </p:txBody>
        </p:sp>
        <p:sp>
          <p:nvSpPr>
            <p:cNvPr id="53" name="Can 52">
              <a:extLst>
                <a:ext uri="{FF2B5EF4-FFF2-40B4-BE49-F238E27FC236}">
                  <a16:creationId xmlns:a16="http://schemas.microsoft.com/office/drawing/2014/main" id="{11035F67-8627-85D1-A688-EE0BD6BFFECB}"/>
                </a:ext>
              </a:extLst>
            </p:cNvPr>
            <p:cNvSpPr/>
            <p:nvPr/>
          </p:nvSpPr>
          <p:spPr>
            <a:xfrm>
              <a:off x="2135577" y="2634153"/>
              <a:ext cx="505035" cy="637207"/>
            </a:xfrm>
            <a:prstGeom prst="can">
              <a:avLst/>
            </a:prstGeom>
            <a:solidFill>
              <a:schemeClr val="accent2">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PSRD</a:t>
              </a:r>
              <a:br>
                <a:rPr lang="en-US" sz="1000" dirty="0">
                  <a:solidFill>
                    <a:schemeClr val="tx1"/>
                  </a:solidFill>
                  <a:latin typeface="Avenir Book" panose="02000503020000020003" pitchFamily="2" charset="0"/>
                </a:rPr>
              </a:br>
              <a:r>
                <a:rPr lang="en-US" sz="1000" dirty="0">
                  <a:solidFill>
                    <a:schemeClr val="tx1"/>
                  </a:solidFill>
                  <a:latin typeface="Avenir Book" panose="02000503020000020003" pitchFamily="2" charset="0"/>
                </a:rPr>
                <a:t>Pool</a:t>
              </a:r>
            </a:p>
          </p:txBody>
        </p:sp>
        <p:cxnSp>
          <p:nvCxnSpPr>
            <p:cNvPr id="54" name="Straight Connector 53">
              <a:extLst>
                <a:ext uri="{FF2B5EF4-FFF2-40B4-BE49-F238E27FC236}">
                  <a16:creationId xmlns:a16="http://schemas.microsoft.com/office/drawing/2014/main" id="{285B78DB-2156-645D-7539-4AA3549C8F1C}"/>
                </a:ext>
              </a:extLst>
            </p:cNvPr>
            <p:cNvCxnSpPr>
              <a:cxnSpLocks/>
            </p:cNvCxnSpPr>
            <p:nvPr/>
          </p:nvCxnSpPr>
          <p:spPr>
            <a:xfrm>
              <a:off x="2644827" y="2952757"/>
              <a:ext cx="290345" cy="0"/>
            </a:xfrm>
            <a:prstGeom prst="line">
              <a:avLst/>
            </a:prstGeom>
            <a:ln w="9525" cap="rnd">
              <a:solidFill>
                <a:schemeClr val="tx1"/>
              </a:solidFill>
              <a:tailEnd type="triangle"/>
            </a:ln>
          </p:spPr>
          <p:style>
            <a:lnRef idx="2">
              <a:schemeClr val="accent1"/>
            </a:lnRef>
            <a:fillRef idx="0">
              <a:schemeClr val="accent1"/>
            </a:fillRef>
            <a:effectRef idx="1">
              <a:schemeClr val="accent1"/>
            </a:effectRef>
            <a:fontRef idx="minor">
              <a:schemeClr val="tx1"/>
            </a:fontRef>
          </p:style>
        </p:cxnSp>
      </p:grpSp>
      <p:cxnSp>
        <p:nvCxnSpPr>
          <p:cNvPr id="56" name="Straight Connector 55">
            <a:extLst>
              <a:ext uri="{FF2B5EF4-FFF2-40B4-BE49-F238E27FC236}">
                <a16:creationId xmlns:a16="http://schemas.microsoft.com/office/drawing/2014/main" id="{6E3A75A3-22D7-4165-FDBE-D9B0BAD5B427}"/>
              </a:ext>
            </a:extLst>
          </p:cNvPr>
          <p:cNvCxnSpPr>
            <a:cxnSpLocks/>
            <a:stCxn id="46" idx="3"/>
          </p:cNvCxnSpPr>
          <p:nvPr/>
        </p:nvCxnSpPr>
        <p:spPr>
          <a:xfrm>
            <a:off x="7911334" y="5050932"/>
            <a:ext cx="449435" cy="0"/>
          </a:xfrm>
          <a:prstGeom prst="line">
            <a:avLst/>
          </a:prstGeom>
          <a:ln w="9525" cap="rnd">
            <a:solidFill>
              <a:schemeClr val="tx1"/>
            </a:solidFill>
            <a:tailEnd type="none"/>
          </a:ln>
        </p:spPr>
        <p:style>
          <a:lnRef idx="2">
            <a:schemeClr val="accent1"/>
          </a:lnRef>
          <a:fillRef idx="0">
            <a:schemeClr val="accent1"/>
          </a:fillRef>
          <a:effectRef idx="1">
            <a:schemeClr val="accent1"/>
          </a:effectRef>
          <a:fontRef idx="minor">
            <a:schemeClr val="tx1"/>
          </a:fontRef>
        </p:style>
      </p:cxnSp>
      <p:cxnSp>
        <p:nvCxnSpPr>
          <p:cNvPr id="58" name="Straight Connector 57">
            <a:extLst>
              <a:ext uri="{FF2B5EF4-FFF2-40B4-BE49-F238E27FC236}">
                <a16:creationId xmlns:a16="http://schemas.microsoft.com/office/drawing/2014/main" id="{EDC3D32A-6CA1-55BB-3303-55AE2BA8569A}"/>
              </a:ext>
            </a:extLst>
          </p:cNvPr>
          <p:cNvCxnSpPr>
            <a:cxnSpLocks/>
            <a:endCxn id="40" idx="2"/>
          </p:cNvCxnSpPr>
          <p:nvPr/>
        </p:nvCxnSpPr>
        <p:spPr>
          <a:xfrm flipV="1">
            <a:off x="8360769" y="3773979"/>
            <a:ext cx="0" cy="1276953"/>
          </a:xfrm>
          <a:prstGeom prst="line">
            <a:avLst/>
          </a:prstGeom>
          <a:ln w="9525" cap="rnd">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65" name="Rectangle 64">
            <a:extLst>
              <a:ext uri="{FF2B5EF4-FFF2-40B4-BE49-F238E27FC236}">
                <a16:creationId xmlns:a16="http://schemas.microsoft.com/office/drawing/2014/main" id="{381B9921-D593-73EF-7A3D-E679D02A7B9E}"/>
              </a:ext>
            </a:extLst>
          </p:cNvPr>
          <p:cNvSpPr/>
          <p:nvPr/>
        </p:nvSpPr>
        <p:spPr>
          <a:xfrm>
            <a:off x="1000421" y="3165905"/>
            <a:ext cx="3256085" cy="1885028"/>
          </a:xfrm>
          <a:prstGeom prst="rect">
            <a:avLst/>
          </a:prstGeom>
          <a:solidFill>
            <a:schemeClr val="bg1">
              <a:lumMod val="95000"/>
            </a:schemeClr>
          </a:solid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Avenir Book" panose="02000503020000020003" pitchFamily="2" charset="0"/>
            </a:endParaRPr>
          </a:p>
        </p:txBody>
      </p:sp>
      <p:grpSp>
        <p:nvGrpSpPr>
          <p:cNvPr id="66" name="Group 65">
            <a:extLst>
              <a:ext uri="{FF2B5EF4-FFF2-40B4-BE49-F238E27FC236}">
                <a16:creationId xmlns:a16="http://schemas.microsoft.com/office/drawing/2014/main" id="{0DA8E370-2D4D-8B11-DCF1-780DCDBC58DD}"/>
              </a:ext>
            </a:extLst>
          </p:cNvPr>
          <p:cNvGrpSpPr/>
          <p:nvPr/>
        </p:nvGrpSpPr>
        <p:grpSpPr>
          <a:xfrm>
            <a:off x="1152684" y="3463450"/>
            <a:ext cx="2402233" cy="1286196"/>
            <a:chOff x="2421560" y="2349561"/>
            <a:chExt cx="2402233" cy="1286196"/>
          </a:xfrm>
        </p:grpSpPr>
        <p:sp>
          <p:nvSpPr>
            <p:cNvPr id="67" name="Rectangle 66">
              <a:extLst>
                <a:ext uri="{FF2B5EF4-FFF2-40B4-BE49-F238E27FC236}">
                  <a16:creationId xmlns:a16="http://schemas.microsoft.com/office/drawing/2014/main" id="{4E736F35-6831-D55E-73B9-5E2C8BDEEEA8}"/>
                </a:ext>
              </a:extLst>
            </p:cNvPr>
            <p:cNvSpPr/>
            <p:nvPr/>
          </p:nvSpPr>
          <p:spPr>
            <a:xfrm>
              <a:off x="2935172" y="2349561"/>
              <a:ext cx="1074119" cy="376766"/>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Key share </a:t>
              </a:r>
              <a:r>
                <a:rPr lang="en-US" sz="1000" i="1" dirty="0">
                  <a:solidFill>
                    <a:schemeClr val="tx1"/>
                  </a:solidFill>
                  <a:latin typeface="Avenir Book" panose="02000503020000020003" pitchFamily="2" charset="0"/>
                </a:rPr>
                <a:t>n</a:t>
              </a:r>
            </a:p>
          </p:txBody>
        </p:sp>
        <p:sp>
          <p:nvSpPr>
            <p:cNvPr id="68" name="Rectangle 67">
              <a:extLst>
                <a:ext uri="{FF2B5EF4-FFF2-40B4-BE49-F238E27FC236}">
                  <a16:creationId xmlns:a16="http://schemas.microsoft.com/office/drawing/2014/main" id="{5DEDB7ED-4205-E94E-9497-95B044F1001D}"/>
                </a:ext>
              </a:extLst>
            </p:cNvPr>
            <p:cNvSpPr/>
            <p:nvPr/>
          </p:nvSpPr>
          <p:spPr>
            <a:xfrm>
              <a:off x="2935172" y="3258991"/>
              <a:ext cx="1074119" cy="376766"/>
            </a:xfrm>
            <a:prstGeom prst="rect">
              <a:avLst/>
            </a:prstGeom>
            <a:solidFill>
              <a:schemeClr val="accent6">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Encrypted</a:t>
              </a:r>
            </a:p>
            <a:p>
              <a:r>
                <a:rPr lang="en-US" sz="1000" dirty="0">
                  <a:solidFill>
                    <a:schemeClr val="tx1"/>
                  </a:solidFill>
                  <a:latin typeface="Avenir Book" panose="02000503020000020003" pitchFamily="2" charset="0"/>
                </a:rPr>
                <a:t>Key share </a:t>
              </a:r>
              <a:r>
                <a:rPr lang="en-US" sz="1000" i="1" dirty="0">
                  <a:solidFill>
                    <a:schemeClr val="tx1"/>
                  </a:solidFill>
                  <a:latin typeface="Avenir Book" panose="02000503020000020003" pitchFamily="2" charset="0"/>
                </a:rPr>
                <a:t>n</a:t>
              </a:r>
            </a:p>
          </p:txBody>
        </p:sp>
        <p:sp>
          <p:nvSpPr>
            <p:cNvPr id="69" name="Rectangle 68">
              <a:extLst>
                <a:ext uri="{FF2B5EF4-FFF2-40B4-BE49-F238E27FC236}">
                  <a16:creationId xmlns:a16="http://schemas.microsoft.com/office/drawing/2014/main" id="{BAF677BA-220D-8297-AED9-5C8AB95EF734}"/>
                </a:ext>
              </a:extLst>
            </p:cNvPr>
            <p:cNvSpPr/>
            <p:nvPr/>
          </p:nvSpPr>
          <p:spPr>
            <a:xfrm>
              <a:off x="2935172" y="2764374"/>
              <a:ext cx="1074119" cy="376766"/>
            </a:xfrm>
            <a:prstGeom prst="rect">
              <a:avLst/>
            </a:prstGeom>
            <a:solidFill>
              <a:schemeClr val="accent2">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Encryption</a:t>
              </a:r>
            </a:p>
            <a:p>
              <a:r>
                <a:rPr lang="en-US" sz="1000" dirty="0">
                  <a:solidFill>
                    <a:schemeClr val="tx1"/>
                  </a:solidFill>
                  <a:latin typeface="Avenir Book" panose="02000503020000020003" pitchFamily="2" charset="0"/>
                </a:rPr>
                <a:t>Key </a:t>
              </a:r>
              <a:r>
                <a:rPr lang="en-US" sz="1000" i="1" dirty="0">
                  <a:solidFill>
                    <a:schemeClr val="tx1"/>
                  </a:solidFill>
                  <a:latin typeface="Avenir Book" panose="02000503020000020003" pitchFamily="2" charset="0"/>
                </a:rPr>
                <a:t>n</a:t>
              </a:r>
            </a:p>
          </p:txBody>
        </p:sp>
        <p:cxnSp>
          <p:nvCxnSpPr>
            <p:cNvPr id="70" name="Straight Connector 69">
              <a:extLst>
                <a:ext uri="{FF2B5EF4-FFF2-40B4-BE49-F238E27FC236}">
                  <a16:creationId xmlns:a16="http://schemas.microsoft.com/office/drawing/2014/main" id="{F58C3C79-FDA0-20B0-7FC9-34A030C28C94}"/>
                </a:ext>
              </a:extLst>
            </p:cNvPr>
            <p:cNvCxnSpPr>
              <a:cxnSpLocks/>
            </p:cNvCxnSpPr>
            <p:nvPr/>
          </p:nvCxnSpPr>
          <p:spPr>
            <a:xfrm flipH="1">
              <a:off x="2853111" y="3202462"/>
              <a:ext cx="1249966" cy="0"/>
            </a:xfrm>
            <a:prstGeom prst="line">
              <a:avLst/>
            </a:prstGeom>
            <a:ln w="9525" cap="rnd">
              <a:solidFill>
                <a:schemeClr val="tx1"/>
              </a:solidFill>
            </a:ln>
          </p:spPr>
          <p:style>
            <a:lnRef idx="2">
              <a:schemeClr val="accent1"/>
            </a:lnRef>
            <a:fillRef idx="0">
              <a:schemeClr val="accent1"/>
            </a:fillRef>
            <a:effectRef idx="1">
              <a:schemeClr val="accent1"/>
            </a:effectRef>
            <a:fontRef idx="minor">
              <a:schemeClr val="tx1"/>
            </a:fontRef>
          </p:style>
        </p:cxnSp>
        <p:sp>
          <p:nvSpPr>
            <p:cNvPr id="71" name="Rectangle 70">
              <a:extLst>
                <a:ext uri="{FF2B5EF4-FFF2-40B4-BE49-F238E27FC236}">
                  <a16:creationId xmlns:a16="http://schemas.microsoft.com/office/drawing/2014/main" id="{C3749F23-1CD0-8051-BB36-5C7ED44CFF77}"/>
                </a:ext>
              </a:extLst>
            </p:cNvPr>
            <p:cNvSpPr/>
            <p:nvPr/>
          </p:nvSpPr>
          <p:spPr>
            <a:xfrm>
              <a:off x="2421560" y="3017066"/>
              <a:ext cx="505035" cy="376766"/>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US" sz="800" dirty="0">
                  <a:solidFill>
                    <a:schemeClr val="tx1"/>
                  </a:solidFill>
                  <a:latin typeface="Avenir Book" panose="02000503020000020003" pitchFamily="2" charset="0"/>
                </a:rPr>
                <a:t>XOR</a:t>
              </a:r>
            </a:p>
          </p:txBody>
        </p:sp>
        <p:sp>
          <p:nvSpPr>
            <p:cNvPr id="72" name="Can 71">
              <a:extLst>
                <a:ext uri="{FF2B5EF4-FFF2-40B4-BE49-F238E27FC236}">
                  <a16:creationId xmlns:a16="http://schemas.microsoft.com/office/drawing/2014/main" id="{B49A151C-A192-E702-6015-5F6DA7788D30}"/>
                </a:ext>
              </a:extLst>
            </p:cNvPr>
            <p:cNvSpPr/>
            <p:nvPr/>
          </p:nvSpPr>
          <p:spPr>
            <a:xfrm>
              <a:off x="4318758" y="2634153"/>
              <a:ext cx="505035" cy="637207"/>
            </a:xfrm>
            <a:prstGeom prst="can">
              <a:avLst/>
            </a:prstGeom>
            <a:solidFill>
              <a:schemeClr val="accent2">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PSRD</a:t>
              </a:r>
              <a:br>
                <a:rPr lang="en-US" sz="1000" dirty="0">
                  <a:solidFill>
                    <a:schemeClr val="tx1"/>
                  </a:solidFill>
                  <a:latin typeface="Avenir Book" panose="02000503020000020003" pitchFamily="2" charset="0"/>
                </a:rPr>
              </a:br>
              <a:r>
                <a:rPr lang="en-US" sz="1000" dirty="0">
                  <a:solidFill>
                    <a:schemeClr val="tx1"/>
                  </a:solidFill>
                  <a:latin typeface="Avenir Book" panose="02000503020000020003" pitchFamily="2" charset="0"/>
                </a:rPr>
                <a:t>Pool</a:t>
              </a:r>
            </a:p>
          </p:txBody>
        </p:sp>
        <p:cxnSp>
          <p:nvCxnSpPr>
            <p:cNvPr id="73" name="Straight Connector 72">
              <a:extLst>
                <a:ext uri="{FF2B5EF4-FFF2-40B4-BE49-F238E27FC236}">
                  <a16:creationId xmlns:a16="http://schemas.microsoft.com/office/drawing/2014/main" id="{4C070146-25C6-B461-1DA4-09828CD6007B}"/>
                </a:ext>
              </a:extLst>
            </p:cNvPr>
            <p:cNvCxnSpPr>
              <a:cxnSpLocks/>
            </p:cNvCxnSpPr>
            <p:nvPr/>
          </p:nvCxnSpPr>
          <p:spPr>
            <a:xfrm flipH="1">
              <a:off x="4009291" y="2952757"/>
              <a:ext cx="303164" cy="0"/>
            </a:xfrm>
            <a:prstGeom prst="line">
              <a:avLst/>
            </a:prstGeom>
            <a:ln w="9525" cap="rnd">
              <a:solidFill>
                <a:schemeClr val="tx1"/>
              </a:solidFill>
              <a:tailEnd type="triangle"/>
            </a:ln>
          </p:spPr>
          <p:style>
            <a:lnRef idx="2">
              <a:schemeClr val="accent1"/>
            </a:lnRef>
            <a:fillRef idx="0">
              <a:schemeClr val="accent1"/>
            </a:fillRef>
            <a:effectRef idx="1">
              <a:schemeClr val="accent1"/>
            </a:effectRef>
            <a:fontRef idx="minor">
              <a:schemeClr val="tx1"/>
            </a:fontRef>
          </p:style>
        </p:cxnSp>
      </p:grpSp>
      <p:cxnSp>
        <p:nvCxnSpPr>
          <p:cNvPr id="74" name="Straight Connector 73">
            <a:extLst>
              <a:ext uri="{FF2B5EF4-FFF2-40B4-BE49-F238E27FC236}">
                <a16:creationId xmlns:a16="http://schemas.microsoft.com/office/drawing/2014/main" id="{7865DB56-4A8B-EC2C-078B-A1F8F0B95907}"/>
              </a:ext>
            </a:extLst>
          </p:cNvPr>
          <p:cNvCxnSpPr>
            <a:cxnSpLocks/>
            <a:stCxn id="72" idx="4"/>
          </p:cNvCxnSpPr>
          <p:nvPr/>
        </p:nvCxnSpPr>
        <p:spPr>
          <a:xfrm>
            <a:off x="3554917" y="4066646"/>
            <a:ext cx="2471676" cy="0"/>
          </a:xfrm>
          <a:prstGeom prst="line">
            <a:avLst/>
          </a:prstGeom>
          <a:ln w="9525" cap="rnd">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75" name="Rectangle 74">
            <a:extLst>
              <a:ext uri="{FF2B5EF4-FFF2-40B4-BE49-F238E27FC236}">
                <a16:creationId xmlns:a16="http://schemas.microsoft.com/office/drawing/2014/main" id="{2A5B75FD-672D-F255-E09D-54318DC9930F}"/>
              </a:ext>
            </a:extLst>
          </p:cNvPr>
          <p:cNvSpPr/>
          <p:nvPr/>
        </p:nvSpPr>
        <p:spPr>
          <a:xfrm>
            <a:off x="903055" y="2903137"/>
            <a:ext cx="1398994" cy="376766"/>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Hub Hugo</a:t>
            </a:r>
          </a:p>
        </p:txBody>
      </p:sp>
      <p:sp>
        <p:nvSpPr>
          <p:cNvPr id="76" name="Rounded Rectangle 75">
            <a:extLst>
              <a:ext uri="{FF2B5EF4-FFF2-40B4-BE49-F238E27FC236}">
                <a16:creationId xmlns:a16="http://schemas.microsoft.com/office/drawing/2014/main" id="{7410125E-4A2F-9B8A-4303-AE6BA02B37AF}"/>
              </a:ext>
            </a:extLst>
          </p:cNvPr>
          <p:cNvSpPr/>
          <p:nvPr/>
        </p:nvSpPr>
        <p:spPr>
          <a:xfrm>
            <a:off x="3043579" y="3269214"/>
            <a:ext cx="563078" cy="305205"/>
          </a:xfrm>
          <a:prstGeom prst="roundRect">
            <a:avLst>
              <a:gd name="adj" fmla="val 50000"/>
            </a:avLst>
          </a:prstGeom>
          <a:solidFill>
            <a:schemeClr val="accent2">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venir Book" panose="02000503020000020003" pitchFamily="2" charset="0"/>
              </a:rPr>
              <a:t>RNG</a:t>
            </a:r>
          </a:p>
        </p:txBody>
      </p:sp>
      <p:cxnSp>
        <p:nvCxnSpPr>
          <p:cNvPr id="77" name="Straight Connector 76">
            <a:extLst>
              <a:ext uri="{FF2B5EF4-FFF2-40B4-BE49-F238E27FC236}">
                <a16:creationId xmlns:a16="http://schemas.microsoft.com/office/drawing/2014/main" id="{39CDA38A-D8BF-D2F6-84DB-1E5D5D26B3A4}"/>
              </a:ext>
            </a:extLst>
          </p:cNvPr>
          <p:cNvCxnSpPr>
            <a:cxnSpLocks/>
          </p:cNvCxnSpPr>
          <p:nvPr/>
        </p:nvCxnSpPr>
        <p:spPr>
          <a:xfrm>
            <a:off x="3323417" y="3576952"/>
            <a:ext cx="0" cy="179937"/>
          </a:xfrm>
          <a:prstGeom prst="line">
            <a:avLst/>
          </a:prstGeom>
          <a:ln w="9525" cap="rnd">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78" name="Straight Connector 77">
            <a:extLst>
              <a:ext uri="{FF2B5EF4-FFF2-40B4-BE49-F238E27FC236}">
                <a16:creationId xmlns:a16="http://schemas.microsoft.com/office/drawing/2014/main" id="{ACFD40D9-94A2-7161-3904-08A5D47E2E30}"/>
              </a:ext>
            </a:extLst>
          </p:cNvPr>
          <p:cNvCxnSpPr>
            <a:cxnSpLocks/>
          </p:cNvCxnSpPr>
          <p:nvPr/>
        </p:nvCxnSpPr>
        <p:spPr>
          <a:xfrm>
            <a:off x="2740415" y="4561263"/>
            <a:ext cx="4085773" cy="0"/>
          </a:xfrm>
          <a:prstGeom prst="line">
            <a:avLst/>
          </a:prstGeom>
          <a:ln w="9525" cap="rnd">
            <a:solidFill>
              <a:schemeClr val="accent6">
                <a:lumMod val="75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79" name="Rectangle 78">
            <a:extLst>
              <a:ext uri="{FF2B5EF4-FFF2-40B4-BE49-F238E27FC236}">
                <a16:creationId xmlns:a16="http://schemas.microsoft.com/office/drawing/2014/main" id="{482D1D62-5EDA-CFC0-8ED0-C0E97CC10916}"/>
              </a:ext>
            </a:extLst>
          </p:cNvPr>
          <p:cNvSpPr/>
          <p:nvPr/>
        </p:nvSpPr>
        <p:spPr>
          <a:xfrm rot="5400000">
            <a:off x="2456164" y="3010922"/>
            <a:ext cx="678812" cy="376766"/>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600" dirty="0">
                <a:solidFill>
                  <a:schemeClr val="tx1"/>
                </a:solidFill>
                <a:latin typeface="Avenir Book" panose="02000503020000020003" pitchFamily="2" charset="0"/>
              </a:rPr>
              <a:t>...</a:t>
            </a:r>
          </a:p>
        </p:txBody>
      </p:sp>
      <p:sp>
        <p:nvSpPr>
          <p:cNvPr id="80" name="Rectangle 79">
            <a:extLst>
              <a:ext uri="{FF2B5EF4-FFF2-40B4-BE49-F238E27FC236}">
                <a16:creationId xmlns:a16="http://schemas.microsoft.com/office/drawing/2014/main" id="{ABB44E38-4A2E-A004-A886-DA8B145D457B}"/>
              </a:ext>
            </a:extLst>
          </p:cNvPr>
          <p:cNvSpPr/>
          <p:nvPr/>
        </p:nvSpPr>
        <p:spPr>
          <a:xfrm>
            <a:off x="4218173" y="1906299"/>
            <a:ext cx="2296405" cy="376766"/>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800" dirty="0">
                <a:solidFill>
                  <a:srgbClr val="FF0000"/>
                </a:solidFill>
                <a:latin typeface="Avenir Book" panose="02000503020000020003" pitchFamily="2" charset="0"/>
              </a:rPr>
              <a:t>DSKE out-of-band protocol</a:t>
            </a:r>
          </a:p>
          <a:p>
            <a:r>
              <a:rPr lang="en-US" sz="800" dirty="0">
                <a:solidFill>
                  <a:srgbClr val="FF0000"/>
                </a:solidFill>
                <a:latin typeface="Avenir Book" panose="02000503020000020003" pitchFamily="2" charset="0"/>
              </a:rPr>
              <a:t>PSRD block</a:t>
            </a:r>
          </a:p>
        </p:txBody>
      </p:sp>
      <p:sp>
        <p:nvSpPr>
          <p:cNvPr id="81" name="Rectangle 80">
            <a:extLst>
              <a:ext uri="{FF2B5EF4-FFF2-40B4-BE49-F238E27FC236}">
                <a16:creationId xmlns:a16="http://schemas.microsoft.com/office/drawing/2014/main" id="{EC21C436-8DD5-74DD-478C-A9D8D649C64A}"/>
              </a:ext>
            </a:extLst>
          </p:cNvPr>
          <p:cNvSpPr/>
          <p:nvPr/>
        </p:nvSpPr>
        <p:spPr>
          <a:xfrm>
            <a:off x="575426" y="729280"/>
            <a:ext cx="11045074" cy="5111440"/>
          </a:xfrm>
          <a:prstGeom prst="rect">
            <a:avLst/>
          </a:prstGeom>
          <a:noFill/>
          <a:ln w="9525">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Avenir Book" panose="02000503020000020003" pitchFamily="2" charset="0"/>
            </a:endParaRPr>
          </a:p>
        </p:txBody>
      </p:sp>
    </p:spTree>
    <p:extLst>
      <p:ext uri="{BB962C8B-B14F-4D97-AF65-F5344CB8AC3E}">
        <p14:creationId xmlns:p14="http://schemas.microsoft.com/office/powerpoint/2010/main" val="31646393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6B5A4295-6B9B-F52C-DBAA-61FBF533C812}"/>
              </a:ext>
            </a:extLst>
          </p:cNvPr>
          <p:cNvGrpSpPr/>
          <p:nvPr/>
        </p:nvGrpSpPr>
        <p:grpSpPr>
          <a:xfrm>
            <a:off x="2945380" y="2330983"/>
            <a:ext cx="600778" cy="1994488"/>
            <a:chOff x="3088804" y="2178583"/>
            <a:chExt cx="600778" cy="1994488"/>
          </a:xfrm>
        </p:grpSpPr>
        <p:sp>
          <p:nvSpPr>
            <p:cNvPr id="3" name="Rectangle 2">
              <a:extLst>
                <a:ext uri="{FF2B5EF4-FFF2-40B4-BE49-F238E27FC236}">
                  <a16:creationId xmlns:a16="http://schemas.microsoft.com/office/drawing/2014/main" id="{741F73AE-AD87-B143-368D-7BF9D375DAD7}"/>
                </a:ext>
              </a:extLst>
            </p:cNvPr>
            <p:cNvSpPr/>
            <p:nvPr/>
          </p:nvSpPr>
          <p:spPr>
            <a:xfrm>
              <a:off x="3088804" y="2178583"/>
              <a:ext cx="600778" cy="600778"/>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venir Book" panose="02000503020000020003" pitchFamily="2" charset="0"/>
                </a:rPr>
                <a:t>A</a:t>
              </a:r>
            </a:p>
          </p:txBody>
        </p:sp>
        <p:cxnSp>
          <p:nvCxnSpPr>
            <p:cNvPr id="4" name="Straight Connector 3">
              <a:extLst>
                <a:ext uri="{FF2B5EF4-FFF2-40B4-BE49-F238E27FC236}">
                  <a16:creationId xmlns:a16="http://schemas.microsoft.com/office/drawing/2014/main" id="{97FB26CB-54AE-46AA-65CB-FBA918E7F95F}"/>
                </a:ext>
              </a:extLst>
            </p:cNvPr>
            <p:cNvCxnSpPr>
              <a:cxnSpLocks/>
              <a:stCxn id="3" idx="2"/>
            </p:cNvCxnSpPr>
            <p:nvPr/>
          </p:nvCxnSpPr>
          <p:spPr>
            <a:xfrm>
              <a:off x="3389193" y="2779361"/>
              <a:ext cx="0" cy="1393710"/>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7" name="Group 6">
            <a:extLst>
              <a:ext uri="{FF2B5EF4-FFF2-40B4-BE49-F238E27FC236}">
                <a16:creationId xmlns:a16="http://schemas.microsoft.com/office/drawing/2014/main" id="{CBE18038-E944-9E5B-9FAB-702942AA3B42}"/>
              </a:ext>
            </a:extLst>
          </p:cNvPr>
          <p:cNvGrpSpPr/>
          <p:nvPr/>
        </p:nvGrpSpPr>
        <p:grpSpPr>
          <a:xfrm>
            <a:off x="5839187" y="2330983"/>
            <a:ext cx="600778" cy="1994488"/>
            <a:chOff x="3088804" y="2178583"/>
            <a:chExt cx="600778" cy="1994488"/>
          </a:xfrm>
        </p:grpSpPr>
        <p:sp>
          <p:nvSpPr>
            <p:cNvPr id="8" name="Rectangle 7">
              <a:extLst>
                <a:ext uri="{FF2B5EF4-FFF2-40B4-BE49-F238E27FC236}">
                  <a16:creationId xmlns:a16="http://schemas.microsoft.com/office/drawing/2014/main" id="{3F0A3AA0-FA17-B227-16AD-B3CFA4796B07}"/>
                </a:ext>
              </a:extLst>
            </p:cNvPr>
            <p:cNvSpPr/>
            <p:nvPr/>
          </p:nvSpPr>
          <p:spPr>
            <a:xfrm>
              <a:off x="3088804" y="2178583"/>
              <a:ext cx="600778" cy="600778"/>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venir Book" panose="02000503020000020003" pitchFamily="2" charset="0"/>
                </a:rPr>
                <a:t>B</a:t>
              </a:r>
            </a:p>
          </p:txBody>
        </p:sp>
        <p:cxnSp>
          <p:nvCxnSpPr>
            <p:cNvPr id="9" name="Straight Connector 8">
              <a:extLst>
                <a:ext uri="{FF2B5EF4-FFF2-40B4-BE49-F238E27FC236}">
                  <a16:creationId xmlns:a16="http://schemas.microsoft.com/office/drawing/2014/main" id="{92853232-D6E5-5306-F7F3-CE9E883FC6E3}"/>
                </a:ext>
              </a:extLst>
            </p:cNvPr>
            <p:cNvCxnSpPr>
              <a:cxnSpLocks/>
              <a:stCxn id="8" idx="2"/>
            </p:cNvCxnSpPr>
            <p:nvPr/>
          </p:nvCxnSpPr>
          <p:spPr>
            <a:xfrm>
              <a:off x="3389193" y="2779361"/>
              <a:ext cx="0" cy="1393710"/>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0" name="Group 9">
            <a:extLst>
              <a:ext uri="{FF2B5EF4-FFF2-40B4-BE49-F238E27FC236}">
                <a16:creationId xmlns:a16="http://schemas.microsoft.com/office/drawing/2014/main" id="{0D73F52E-535C-9F49-2D0D-79807CE6605B}"/>
              </a:ext>
            </a:extLst>
          </p:cNvPr>
          <p:cNvGrpSpPr/>
          <p:nvPr/>
        </p:nvGrpSpPr>
        <p:grpSpPr>
          <a:xfrm>
            <a:off x="8732994" y="2330983"/>
            <a:ext cx="600778" cy="1994488"/>
            <a:chOff x="3088804" y="2178583"/>
            <a:chExt cx="600778" cy="1994488"/>
          </a:xfrm>
        </p:grpSpPr>
        <p:sp>
          <p:nvSpPr>
            <p:cNvPr id="11" name="Rectangle 10">
              <a:extLst>
                <a:ext uri="{FF2B5EF4-FFF2-40B4-BE49-F238E27FC236}">
                  <a16:creationId xmlns:a16="http://schemas.microsoft.com/office/drawing/2014/main" id="{3301EB74-A59F-DF7A-BC12-D5BCA358B2D7}"/>
                </a:ext>
              </a:extLst>
            </p:cNvPr>
            <p:cNvSpPr/>
            <p:nvPr/>
          </p:nvSpPr>
          <p:spPr>
            <a:xfrm>
              <a:off x="3088804" y="2178583"/>
              <a:ext cx="600778" cy="600778"/>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venir Book" panose="02000503020000020003" pitchFamily="2" charset="0"/>
                </a:rPr>
                <a:t>C</a:t>
              </a:r>
            </a:p>
          </p:txBody>
        </p:sp>
        <p:cxnSp>
          <p:nvCxnSpPr>
            <p:cNvPr id="12" name="Straight Connector 11">
              <a:extLst>
                <a:ext uri="{FF2B5EF4-FFF2-40B4-BE49-F238E27FC236}">
                  <a16:creationId xmlns:a16="http://schemas.microsoft.com/office/drawing/2014/main" id="{1006525D-DEDF-4586-35FA-660996DD9A3B}"/>
                </a:ext>
              </a:extLst>
            </p:cNvPr>
            <p:cNvCxnSpPr>
              <a:cxnSpLocks/>
              <a:stCxn id="11" idx="2"/>
            </p:cNvCxnSpPr>
            <p:nvPr/>
          </p:nvCxnSpPr>
          <p:spPr>
            <a:xfrm>
              <a:off x="3389193" y="2779361"/>
              <a:ext cx="0" cy="1393710"/>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grpSp>
      <p:cxnSp>
        <p:nvCxnSpPr>
          <p:cNvPr id="13" name="Straight Connector 12">
            <a:extLst>
              <a:ext uri="{FF2B5EF4-FFF2-40B4-BE49-F238E27FC236}">
                <a16:creationId xmlns:a16="http://schemas.microsoft.com/office/drawing/2014/main" id="{661FE72B-E736-794C-915F-FFE22A68919A}"/>
              </a:ext>
            </a:extLst>
          </p:cNvPr>
          <p:cNvCxnSpPr>
            <a:cxnSpLocks/>
          </p:cNvCxnSpPr>
          <p:nvPr/>
        </p:nvCxnSpPr>
        <p:spPr>
          <a:xfrm flipH="1">
            <a:off x="3245769" y="3290270"/>
            <a:ext cx="2893807" cy="0"/>
          </a:xfrm>
          <a:prstGeom prst="line">
            <a:avLst/>
          </a:prstGeom>
          <a:ln w="12700" cap="rnd">
            <a:solidFill>
              <a:schemeClr val="accent6">
                <a:lumMod val="75000"/>
              </a:schemeClr>
            </a:solidFill>
            <a:headEnd type="triangle"/>
            <a:tailEnd type="triangle"/>
          </a:ln>
        </p:spPr>
        <p:style>
          <a:lnRef idx="2">
            <a:schemeClr val="accent1"/>
          </a:lnRef>
          <a:fillRef idx="0">
            <a:schemeClr val="accent1"/>
          </a:fillRef>
          <a:effectRef idx="1">
            <a:schemeClr val="accent1"/>
          </a:effectRef>
          <a:fontRef idx="minor">
            <a:schemeClr val="tx1"/>
          </a:fontRef>
        </p:style>
      </p:cxnSp>
      <p:sp>
        <p:nvSpPr>
          <p:cNvPr id="16" name="Rectangle 15">
            <a:extLst>
              <a:ext uri="{FF2B5EF4-FFF2-40B4-BE49-F238E27FC236}">
                <a16:creationId xmlns:a16="http://schemas.microsoft.com/office/drawing/2014/main" id="{4EC2151F-91DE-7BF1-40CD-9B7450DD40CC}"/>
              </a:ext>
            </a:extLst>
          </p:cNvPr>
          <p:cNvSpPr/>
          <p:nvPr/>
        </p:nvSpPr>
        <p:spPr>
          <a:xfrm>
            <a:off x="3236625" y="3049671"/>
            <a:ext cx="2784678" cy="298861"/>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accent6">
                    <a:lumMod val="75000"/>
                  </a:schemeClr>
                </a:solidFill>
                <a:latin typeface="Avenir Book" panose="02000503020000020003" pitchFamily="2" charset="0"/>
              </a:rPr>
              <a:t>QKD protocol: establish key A-B</a:t>
            </a:r>
          </a:p>
        </p:txBody>
      </p:sp>
      <p:pic>
        <p:nvPicPr>
          <p:cNvPr id="1026" name="Picture 2" descr="271,500+ Key Icon Stock Illustrations, Royalty-Free Vector ...">
            <a:extLst>
              <a:ext uri="{FF2B5EF4-FFF2-40B4-BE49-F238E27FC236}">
                <a16:creationId xmlns:a16="http://schemas.microsoft.com/office/drawing/2014/main" id="{E3DC968D-839A-0AD7-6C32-6C1F52A18F44}"/>
              </a:ext>
            </a:extLst>
          </p:cNvPr>
          <p:cNvPicPr>
            <a:picLocks noChangeAspect="1" noChangeArrowheads="1"/>
          </p:cNvPicPr>
          <p:nvPr/>
        </p:nvPicPr>
        <p:blipFill>
          <a:blip r:embed="rId2">
            <a:clrChange>
              <a:clrFrom>
                <a:srgbClr val="FFFFFF"/>
              </a:clrFrom>
              <a:clrTo>
                <a:srgbClr val="FFFFFF">
                  <a:alpha val="0"/>
                </a:srgbClr>
              </a:clrTo>
            </a:clrChange>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129166" y="2999165"/>
            <a:ext cx="533400" cy="355600"/>
          </a:xfrm>
          <a:prstGeom prst="rect">
            <a:avLst/>
          </a:prstGeom>
          <a:noFill/>
          <a:extLst>
            <a:ext uri="{909E8E84-426E-40DD-AFC4-6F175D3DCCD1}">
              <a14:hiddenFill xmlns:a14="http://schemas.microsoft.com/office/drawing/2010/main">
                <a:solidFill>
                  <a:srgbClr val="FFFFFF"/>
                </a:solidFill>
              </a14:hiddenFill>
            </a:ext>
          </a:extLst>
        </p:spPr>
      </p:pic>
      <p:cxnSp>
        <p:nvCxnSpPr>
          <p:cNvPr id="17" name="Straight Connector 16">
            <a:extLst>
              <a:ext uri="{FF2B5EF4-FFF2-40B4-BE49-F238E27FC236}">
                <a16:creationId xmlns:a16="http://schemas.microsoft.com/office/drawing/2014/main" id="{9C2C375D-E76D-8B56-D0DB-48793C10D807}"/>
              </a:ext>
            </a:extLst>
          </p:cNvPr>
          <p:cNvCxnSpPr>
            <a:cxnSpLocks/>
          </p:cNvCxnSpPr>
          <p:nvPr/>
        </p:nvCxnSpPr>
        <p:spPr>
          <a:xfrm flipH="1">
            <a:off x="6139576" y="3645870"/>
            <a:ext cx="2893807" cy="0"/>
          </a:xfrm>
          <a:prstGeom prst="line">
            <a:avLst/>
          </a:prstGeom>
          <a:ln w="12700" cap="rnd">
            <a:solidFill>
              <a:srgbClr val="FF0000"/>
            </a:solidFill>
            <a:headEnd type="triangle"/>
            <a:tailEnd type="triangle"/>
          </a:ln>
        </p:spPr>
        <p:style>
          <a:lnRef idx="2">
            <a:schemeClr val="accent1"/>
          </a:lnRef>
          <a:fillRef idx="0">
            <a:schemeClr val="accent1"/>
          </a:fillRef>
          <a:effectRef idx="1">
            <a:schemeClr val="accent1"/>
          </a:effectRef>
          <a:fontRef idx="minor">
            <a:schemeClr val="tx1"/>
          </a:fontRef>
        </p:style>
      </p:cxnSp>
      <p:sp>
        <p:nvSpPr>
          <p:cNvPr id="18" name="Rectangle 17">
            <a:extLst>
              <a:ext uri="{FF2B5EF4-FFF2-40B4-BE49-F238E27FC236}">
                <a16:creationId xmlns:a16="http://schemas.microsoft.com/office/drawing/2014/main" id="{1502C7B4-14F7-9E10-793D-A2E67A9CE3E5}"/>
              </a:ext>
            </a:extLst>
          </p:cNvPr>
          <p:cNvSpPr/>
          <p:nvPr/>
        </p:nvSpPr>
        <p:spPr>
          <a:xfrm>
            <a:off x="6139576" y="3396127"/>
            <a:ext cx="2784678" cy="298861"/>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rgbClr val="FF0000"/>
                </a:solidFill>
                <a:latin typeface="Avenir Book" panose="02000503020000020003" pitchFamily="2" charset="0"/>
              </a:rPr>
              <a:t>QKD protocol: establish key A-B</a:t>
            </a:r>
          </a:p>
        </p:txBody>
      </p:sp>
      <p:cxnSp>
        <p:nvCxnSpPr>
          <p:cNvPr id="20" name="Straight Connector 19">
            <a:extLst>
              <a:ext uri="{FF2B5EF4-FFF2-40B4-BE49-F238E27FC236}">
                <a16:creationId xmlns:a16="http://schemas.microsoft.com/office/drawing/2014/main" id="{88C95377-8ED3-4A9C-F1A5-960242EF64CA}"/>
              </a:ext>
            </a:extLst>
          </p:cNvPr>
          <p:cNvCxnSpPr>
            <a:cxnSpLocks/>
          </p:cNvCxnSpPr>
          <p:nvPr/>
        </p:nvCxnSpPr>
        <p:spPr>
          <a:xfrm>
            <a:off x="6139576" y="4101038"/>
            <a:ext cx="2893807" cy="0"/>
          </a:xfrm>
          <a:prstGeom prst="line">
            <a:avLst/>
          </a:prstGeom>
          <a:ln w="12700" cap="rnd">
            <a:solidFill>
              <a:schemeClr val="tx2"/>
            </a:solidFill>
            <a:headEnd type="none"/>
            <a:tailEnd type="triangle"/>
          </a:ln>
        </p:spPr>
        <p:style>
          <a:lnRef idx="2">
            <a:schemeClr val="accent1"/>
          </a:lnRef>
          <a:fillRef idx="0">
            <a:schemeClr val="accent1"/>
          </a:fillRef>
          <a:effectRef idx="1">
            <a:schemeClr val="accent1"/>
          </a:effectRef>
          <a:fontRef idx="minor">
            <a:schemeClr val="tx1"/>
          </a:fontRef>
        </p:style>
      </p:cxnSp>
      <p:sp>
        <p:nvSpPr>
          <p:cNvPr id="22" name="Rectangle 21">
            <a:extLst>
              <a:ext uri="{FF2B5EF4-FFF2-40B4-BE49-F238E27FC236}">
                <a16:creationId xmlns:a16="http://schemas.microsoft.com/office/drawing/2014/main" id="{64C80C19-70E8-C253-4BEC-AA1FAF6FBF19}"/>
              </a:ext>
            </a:extLst>
          </p:cNvPr>
          <p:cNvSpPr/>
          <p:nvPr/>
        </p:nvSpPr>
        <p:spPr>
          <a:xfrm>
            <a:off x="6111545" y="3852796"/>
            <a:ext cx="2784678" cy="298861"/>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Relay green key encrypted with red key</a:t>
            </a:r>
          </a:p>
        </p:txBody>
      </p:sp>
      <p:grpSp>
        <p:nvGrpSpPr>
          <p:cNvPr id="28" name="Group 27">
            <a:extLst>
              <a:ext uri="{FF2B5EF4-FFF2-40B4-BE49-F238E27FC236}">
                <a16:creationId xmlns:a16="http://schemas.microsoft.com/office/drawing/2014/main" id="{7AAAB89B-2BCF-9D0D-4070-B2796BA1AF42}"/>
              </a:ext>
            </a:extLst>
          </p:cNvPr>
          <p:cNvGrpSpPr/>
          <p:nvPr/>
        </p:nvGrpSpPr>
        <p:grpSpPr>
          <a:xfrm>
            <a:off x="8442105" y="3669276"/>
            <a:ext cx="421562" cy="414659"/>
            <a:chOff x="4964254" y="3707040"/>
            <a:chExt cx="539816" cy="530977"/>
          </a:xfrm>
        </p:grpSpPr>
        <p:sp>
          <p:nvSpPr>
            <p:cNvPr id="27" name="Rounded Rectangle 26">
              <a:extLst>
                <a:ext uri="{FF2B5EF4-FFF2-40B4-BE49-F238E27FC236}">
                  <a16:creationId xmlns:a16="http://schemas.microsoft.com/office/drawing/2014/main" id="{3F32B746-4A4B-548D-1A43-F528F29AB687}"/>
                </a:ext>
              </a:extLst>
            </p:cNvPr>
            <p:cNvSpPr/>
            <p:nvPr/>
          </p:nvSpPr>
          <p:spPr>
            <a:xfrm>
              <a:off x="5013336" y="3903615"/>
              <a:ext cx="435237" cy="316113"/>
            </a:xfrm>
            <a:prstGeom prst="roundRect">
              <a:avLst/>
            </a:prstGeom>
            <a:solidFill>
              <a:schemeClr val="accent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9" name="Picture 2" descr="271,500+ Key Icon Stock Illustrations, Royalty-Free Vector ...">
              <a:extLst>
                <a:ext uri="{FF2B5EF4-FFF2-40B4-BE49-F238E27FC236}">
                  <a16:creationId xmlns:a16="http://schemas.microsoft.com/office/drawing/2014/main" id="{346A9213-51BD-8792-760D-54852B1A3EDF}"/>
                </a:ext>
              </a:extLst>
            </p:cNvPr>
            <p:cNvPicPr>
              <a:picLocks noChangeAspect="1" noChangeArrowheads="1"/>
            </p:cNvPicPr>
            <p:nvPr/>
          </p:nvPicPr>
          <p:blipFill>
            <a:blip r:embed="rId2">
              <a:clrChange>
                <a:clrFrom>
                  <a:srgbClr val="FFFFFF"/>
                </a:clrFrom>
                <a:clrTo>
                  <a:srgbClr val="FFFFFF">
                    <a:alpha val="0"/>
                  </a:srgbClr>
                </a:clrTo>
              </a:clrChange>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964254" y="3707040"/>
              <a:ext cx="372260" cy="248173"/>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 descr="271,500+ Key Icon Stock Illustrations, Royalty-Free Vector ...">
              <a:extLst>
                <a:ext uri="{FF2B5EF4-FFF2-40B4-BE49-F238E27FC236}">
                  <a16:creationId xmlns:a16="http://schemas.microsoft.com/office/drawing/2014/main" id="{2B578480-D86A-13B9-7DF9-EB040A836ACD}"/>
                </a:ext>
              </a:extLst>
            </p:cNvPr>
            <p:cNvPicPr>
              <a:picLocks noChangeAspect="1" noChangeArrowheads="1"/>
            </p:cNvPicPr>
            <p:nvPr/>
          </p:nvPicPr>
          <p:blipFill>
            <a:blip r:embed="rId2">
              <a:clrChange>
                <a:clrFrom>
                  <a:srgbClr val="FFFFFF"/>
                </a:clrFrom>
                <a:clrTo>
                  <a:srgbClr val="FFFFFF">
                    <a:alpha val="0"/>
                  </a:srgbClr>
                </a:clrTo>
              </a:clrChange>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970670" y="3882417"/>
              <a:ext cx="533400" cy="355600"/>
            </a:xfrm>
            <a:prstGeom prst="rect">
              <a:avLst/>
            </a:prstGeom>
            <a:noFill/>
            <a:extLst>
              <a:ext uri="{909E8E84-426E-40DD-AFC4-6F175D3DCCD1}">
                <a14:hiddenFill xmlns:a14="http://schemas.microsoft.com/office/drawing/2010/main">
                  <a:solidFill>
                    <a:srgbClr val="FFFFFF"/>
                  </a:solidFill>
                </a14:hiddenFill>
              </a:ext>
            </a:extLst>
          </p:spPr>
        </p:pic>
      </p:grpSp>
      <p:pic>
        <p:nvPicPr>
          <p:cNvPr id="29" name="Picture 2" descr="271,500+ Key Icon Stock Illustrations, Royalty-Free Vector ...">
            <a:extLst>
              <a:ext uri="{FF2B5EF4-FFF2-40B4-BE49-F238E27FC236}">
                <a16:creationId xmlns:a16="http://schemas.microsoft.com/office/drawing/2014/main" id="{A14FEEB5-3EAE-FCC8-C4FF-FBE98B86BDC3}"/>
              </a:ext>
            </a:extLst>
          </p:cNvPr>
          <p:cNvPicPr>
            <a:picLocks noChangeAspect="1" noChangeArrowheads="1"/>
          </p:cNvPicPr>
          <p:nvPr/>
        </p:nvPicPr>
        <p:blipFill>
          <a:blip r:embed="rId2">
            <a:clrChange>
              <a:clrFrom>
                <a:srgbClr val="FFFFFF"/>
              </a:clrFrom>
              <a:clrTo>
                <a:srgbClr val="FFFFFF">
                  <a:alpha val="0"/>
                </a:srgbClr>
              </a:clrTo>
            </a:clrChange>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057131" y="3330843"/>
            <a:ext cx="533400" cy="355600"/>
          </a:xfrm>
          <a:prstGeom prst="rect">
            <a:avLst/>
          </a:prstGeom>
          <a:noFill/>
          <a:extLst>
            <a:ext uri="{909E8E84-426E-40DD-AFC4-6F175D3DCCD1}">
              <a14:hiddenFill xmlns:a14="http://schemas.microsoft.com/office/drawing/2010/main">
                <a:solidFill>
                  <a:srgbClr val="FFFFFF"/>
                </a:solidFill>
              </a14:hiddenFill>
            </a:ext>
          </a:extLst>
        </p:spPr>
      </p:pic>
      <p:sp>
        <p:nvSpPr>
          <p:cNvPr id="30" name="Rectangle 29">
            <a:extLst>
              <a:ext uri="{FF2B5EF4-FFF2-40B4-BE49-F238E27FC236}">
                <a16:creationId xmlns:a16="http://schemas.microsoft.com/office/drawing/2014/main" id="{BDB61D42-CFB9-10CC-06B8-CC9CE3C2504A}"/>
              </a:ext>
            </a:extLst>
          </p:cNvPr>
          <p:cNvSpPr/>
          <p:nvPr/>
        </p:nvSpPr>
        <p:spPr>
          <a:xfrm>
            <a:off x="575426" y="2075934"/>
            <a:ext cx="11045074" cy="2545493"/>
          </a:xfrm>
          <a:prstGeom prst="rect">
            <a:avLst/>
          </a:prstGeom>
          <a:noFill/>
          <a:ln w="9525">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Avenir Book" panose="02000503020000020003" pitchFamily="2" charset="0"/>
            </a:endParaRPr>
          </a:p>
        </p:txBody>
      </p:sp>
    </p:spTree>
    <p:extLst>
      <p:ext uri="{BB962C8B-B14F-4D97-AF65-F5344CB8AC3E}">
        <p14:creationId xmlns:p14="http://schemas.microsoft.com/office/powerpoint/2010/main" val="42680275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BDA034-077D-92FF-4DE4-20C5D7CA3D8D}"/>
            </a:ext>
          </a:extLst>
        </p:cNvPr>
        <p:cNvGrpSpPr/>
        <p:nvPr/>
      </p:nvGrpSpPr>
      <p:grpSpPr>
        <a:xfrm>
          <a:off x="0" y="0"/>
          <a:ext cx="0" cy="0"/>
          <a:chOff x="0" y="0"/>
          <a:chExt cx="0" cy="0"/>
        </a:xfrm>
      </p:grpSpPr>
      <p:sp>
        <p:nvSpPr>
          <p:cNvPr id="62" name="Rectangle 61">
            <a:extLst>
              <a:ext uri="{FF2B5EF4-FFF2-40B4-BE49-F238E27FC236}">
                <a16:creationId xmlns:a16="http://schemas.microsoft.com/office/drawing/2014/main" id="{9EADE958-C454-4527-678B-67C94673BA2F}"/>
              </a:ext>
            </a:extLst>
          </p:cNvPr>
          <p:cNvSpPr/>
          <p:nvPr/>
        </p:nvSpPr>
        <p:spPr>
          <a:xfrm>
            <a:off x="7597122" y="1952247"/>
            <a:ext cx="2997253" cy="2755791"/>
          </a:xfrm>
          <a:prstGeom prst="rect">
            <a:avLst/>
          </a:prstGeom>
          <a:solidFill>
            <a:schemeClr val="bg1">
              <a:lumMod val="95000"/>
            </a:schemeClr>
          </a:solid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Avenir Book" panose="02000503020000020003" pitchFamily="2" charset="0"/>
            </a:endParaRPr>
          </a:p>
        </p:txBody>
      </p:sp>
      <p:sp>
        <p:nvSpPr>
          <p:cNvPr id="61" name="Rectangle 60">
            <a:extLst>
              <a:ext uri="{FF2B5EF4-FFF2-40B4-BE49-F238E27FC236}">
                <a16:creationId xmlns:a16="http://schemas.microsoft.com/office/drawing/2014/main" id="{66876FF5-4357-B9F4-E0F4-09BC6E5D74DA}"/>
              </a:ext>
            </a:extLst>
          </p:cNvPr>
          <p:cNvSpPr/>
          <p:nvPr/>
        </p:nvSpPr>
        <p:spPr>
          <a:xfrm>
            <a:off x="1855170" y="1952248"/>
            <a:ext cx="4392846" cy="2755791"/>
          </a:xfrm>
          <a:prstGeom prst="rect">
            <a:avLst/>
          </a:prstGeom>
          <a:solidFill>
            <a:schemeClr val="bg1">
              <a:lumMod val="95000"/>
            </a:schemeClr>
          </a:solid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Avenir Book" panose="02000503020000020003" pitchFamily="2" charset="0"/>
            </a:endParaRPr>
          </a:p>
        </p:txBody>
      </p:sp>
      <p:sp>
        <p:nvSpPr>
          <p:cNvPr id="8" name="Rectangle 7">
            <a:extLst>
              <a:ext uri="{FF2B5EF4-FFF2-40B4-BE49-F238E27FC236}">
                <a16:creationId xmlns:a16="http://schemas.microsoft.com/office/drawing/2014/main" id="{95FD0627-0462-F2B2-462A-F8484C0CCCB9}"/>
              </a:ext>
            </a:extLst>
          </p:cNvPr>
          <p:cNvSpPr/>
          <p:nvPr/>
        </p:nvSpPr>
        <p:spPr>
          <a:xfrm>
            <a:off x="4185666" y="2673379"/>
            <a:ext cx="1074119" cy="376766"/>
          </a:xfrm>
          <a:prstGeom prst="rect">
            <a:avLst/>
          </a:prstGeom>
          <a:solidFill>
            <a:schemeClr val="accent2">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Signing</a:t>
            </a:r>
          </a:p>
          <a:p>
            <a:r>
              <a:rPr lang="en-US" sz="1000" dirty="0">
                <a:solidFill>
                  <a:schemeClr val="tx1"/>
                </a:solidFill>
                <a:latin typeface="Avenir Book" panose="02000503020000020003" pitchFamily="2" charset="0"/>
              </a:rPr>
              <a:t>Key</a:t>
            </a:r>
          </a:p>
        </p:txBody>
      </p:sp>
      <p:sp>
        <p:nvSpPr>
          <p:cNvPr id="14" name="Can 13">
            <a:extLst>
              <a:ext uri="{FF2B5EF4-FFF2-40B4-BE49-F238E27FC236}">
                <a16:creationId xmlns:a16="http://schemas.microsoft.com/office/drawing/2014/main" id="{4A822428-0A59-455A-A8E3-14FEF20979CF}"/>
              </a:ext>
            </a:extLst>
          </p:cNvPr>
          <p:cNvSpPr/>
          <p:nvPr/>
        </p:nvSpPr>
        <p:spPr>
          <a:xfrm>
            <a:off x="5550130" y="2543158"/>
            <a:ext cx="505035" cy="637207"/>
          </a:xfrm>
          <a:prstGeom prst="can">
            <a:avLst/>
          </a:prstGeom>
          <a:solidFill>
            <a:schemeClr val="accent2">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PSRD</a:t>
            </a:r>
            <a:br>
              <a:rPr lang="en-US" sz="1000" dirty="0">
                <a:solidFill>
                  <a:schemeClr val="tx1"/>
                </a:solidFill>
                <a:latin typeface="Avenir Book" panose="02000503020000020003" pitchFamily="2" charset="0"/>
              </a:rPr>
            </a:br>
            <a:r>
              <a:rPr lang="en-US" sz="1000" dirty="0">
                <a:solidFill>
                  <a:schemeClr val="tx1"/>
                </a:solidFill>
                <a:latin typeface="Avenir Book" panose="02000503020000020003" pitchFamily="2" charset="0"/>
              </a:rPr>
              <a:t>Pool</a:t>
            </a:r>
          </a:p>
        </p:txBody>
      </p:sp>
      <p:cxnSp>
        <p:nvCxnSpPr>
          <p:cNvPr id="15" name="Straight Connector 14">
            <a:extLst>
              <a:ext uri="{FF2B5EF4-FFF2-40B4-BE49-F238E27FC236}">
                <a16:creationId xmlns:a16="http://schemas.microsoft.com/office/drawing/2014/main" id="{361A5DC9-C5A9-9CCA-272C-884A56B539A5}"/>
              </a:ext>
            </a:extLst>
          </p:cNvPr>
          <p:cNvCxnSpPr>
            <a:cxnSpLocks/>
            <a:stCxn id="14" idx="2"/>
            <a:endCxn id="8" idx="3"/>
          </p:cNvCxnSpPr>
          <p:nvPr/>
        </p:nvCxnSpPr>
        <p:spPr>
          <a:xfrm flipH="1">
            <a:off x="5259785" y="2861762"/>
            <a:ext cx="290345" cy="0"/>
          </a:xfrm>
          <a:prstGeom prst="line">
            <a:avLst/>
          </a:prstGeom>
          <a:ln w="9525" cap="rnd">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88" name="Rectangle 87">
            <a:extLst>
              <a:ext uri="{FF2B5EF4-FFF2-40B4-BE49-F238E27FC236}">
                <a16:creationId xmlns:a16="http://schemas.microsoft.com/office/drawing/2014/main" id="{FAEAC995-3DA0-8397-3CF3-2088FCAEEDCF}"/>
              </a:ext>
            </a:extLst>
          </p:cNvPr>
          <p:cNvSpPr/>
          <p:nvPr/>
        </p:nvSpPr>
        <p:spPr>
          <a:xfrm>
            <a:off x="8652110" y="2673379"/>
            <a:ext cx="1074119" cy="376766"/>
          </a:xfrm>
          <a:prstGeom prst="rect">
            <a:avLst/>
          </a:prstGeom>
          <a:solidFill>
            <a:schemeClr val="accent2">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Signing</a:t>
            </a:r>
          </a:p>
          <a:p>
            <a:r>
              <a:rPr lang="en-US" sz="1000" dirty="0">
                <a:solidFill>
                  <a:schemeClr val="tx1"/>
                </a:solidFill>
                <a:latin typeface="Avenir Book" panose="02000503020000020003" pitchFamily="2" charset="0"/>
              </a:rPr>
              <a:t>Key</a:t>
            </a:r>
          </a:p>
        </p:txBody>
      </p:sp>
      <p:sp>
        <p:nvSpPr>
          <p:cNvPr id="91" name="Can 90">
            <a:extLst>
              <a:ext uri="{FF2B5EF4-FFF2-40B4-BE49-F238E27FC236}">
                <a16:creationId xmlns:a16="http://schemas.microsoft.com/office/drawing/2014/main" id="{DF7821D4-DC95-A8B9-329C-43E700A18387}"/>
              </a:ext>
            </a:extLst>
          </p:cNvPr>
          <p:cNvSpPr/>
          <p:nvPr/>
        </p:nvSpPr>
        <p:spPr>
          <a:xfrm>
            <a:off x="7843911" y="2543158"/>
            <a:ext cx="505035" cy="637207"/>
          </a:xfrm>
          <a:prstGeom prst="can">
            <a:avLst/>
          </a:prstGeom>
          <a:solidFill>
            <a:schemeClr val="accent2">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PSRD</a:t>
            </a:r>
            <a:br>
              <a:rPr lang="en-US" sz="1000" dirty="0">
                <a:solidFill>
                  <a:schemeClr val="tx1"/>
                </a:solidFill>
                <a:latin typeface="Avenir Book" panose="02000503020000020003" pitchFamily="2" charset="0"/>
              </a:rPr>
            </a:br>
            <a:r>
              <a:rPr lang="en-US" sz="1000" dirty="0">
                <a:solidFill>
                  <a:schemeClr val="tx1"/>
                </a:solidFill>
                <a:latin typeface="Avenir Book" panose="02000503020000020003" pitchFamily="2" charset="0"/>
              </a:rPr>
              <a:t>Pool</a:t>
            </a:r>
          </a:p>
        </p:txBody>
      </p:sp>
      <p:cxnSp>
        <p:nvCxnSpPr>
          <p:cNvPr id="92" name="Straight Connector 91">
            <a:extLst>
              <a:ext uri="{FF2B5EF4-FFF2-40B4-BE49-F238E27FC236}">
                <a16:creationId xmlns:a16="http://schemas.microsoft.com/office/drawing/2014/main" id="{BB24C266-47C9-D65F-BE87-36BF4CFE5BC2}"/>
              </a:ext>
            </a:extLst>
          </p:cNvPr>
          <p:cNvCxnSpPr>
            <a:cxnSpLocks/>
            <a:stCxn id="91" idx="4"/>
            <a:endCxn id="88" idx="1"/>
          </p:cNvCxnSpPr>
          <p:nvPr/>
        </p:nvCxnSpPr>
        <p:spPr>
          <a:xfrm>
            <a:off x="8348946" y="2861762"/>
            <a:ext cx="303164" cy="0"/>
          </a:xfrm>
          <a:prstGeom prst="line">
            <a:avLst/>
          </a:prstGeom>
          <a:ln w="9525" cap="rnd">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05" name="Straight Connector 104">
            <a:extLst>
              <a:ext uri="{FF2B5EF4-FFF2-40B4-BE49-F238E27FC236}">
                <a16:creationId xmlns:a16="http://schemas.microsoft.com/office/drawing/2014/main" id="{DBD2A2AB-A7A3-8258-6A76-29C3FE2A6388}"/>
              </a:ext>
            </a:extLst>
          </p:cNvPr>
          <p:cNvCxnSpPr>
            <a:cxnSpLocks/>
            <a:stCxn id="91" idx="2"/>
            <a:endCxn id="14" idx="4"/>
          </p:cNvCxnSpPr>
          <p:nvPr/>
        </p:nvCxnSpPr>
        <p:spPr>
          <a:xfrm flipH="1">
            <a:off x="6055165" y="2861762"/>
            <a:ext cx="1788746" cy="0"/>
          </a:xfrm>
          <a:prstGeom prst="line">
            <a:avLst/>
          </a:prstGeom>
          <a:ln w="9525" cap="rnd">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108" name="Straight Connector 107">
            <a:extLst>
              <a:ext uri="{FF2B5EF4-FFF2-40B4-BE49-F238E27FC236}">
                <a16:creationId xmlns:a16="http://schemas.microsoft.com/office/drawing/2014/main" id="{B3C59ACD-3519-EB5D-AABE-BCA9386018E7}"/>
              </a:ext>
            </a:extLst>
          </p:cNvPr>
          <p:cNvCxnSpPr>
            <a:cxnSpLocks/>
            <a:stCxn id="43" idx="3"/>
            <a:endCxn id="56" idx="1"/>
          </p:cNvCxnSpPr>
          <p:nvPr/>
        </p:nvCxnSpPr>
        <p:spPr>
          <a:xfrm>
            <a:off x="5567241" y="4349503"/>
            <a:ext cx="2761476" cy="15722"/>
          </a:xfrm>
          <a:prstGeom prst="line">
            <a:avLst/>
          </a:prstGeom>
          <a:ln w="9525" cap="rnd">
            <a:solidFill>
              <a:schemeClr val="accent6">
                <a:lumMod val="75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129" name="Rectangle 128">
            <a:extLst>
              <a:ext uri="{FF2B5EF4-FFF2-40B4-BE49-F238E27FC236}">
                <a16:creationId xmlns:a16="http://schemas.microsoft.com/office/drawing/2014/main" id="{2BBC0992-EC6C-4343-D915-76A95A1049F5}"/>
              </a:ext>
            </a:extLst>
          </p:cNvPr>
          <p:cNvSpPr/>
          <p:nvPr/>
        </p:nvSpPr>
        <p:spPr>
          <a:xfrm>
            <a:off x="1746683" y="1673020"/>
            <a:ext cx="1398994" cy="376766"/>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Client Carol</a:t>
            </a:r>
          </a:p>
        </p:txBody>
      </p:sp>
      <p:sp>
        <p:nvSpPr>
          <p:cNvPr id="134" name="Rectangle 133">
            <a:extLst>
              <a:ext uri="{FF2B5EF4-FFF2-40B4-BE49-F238E27FC236}">
                <a16:creationId xmlns:a16="http://schemas.microsoft.com/office/drawing/2014/main" id="{8F7E1524-C888-5215-F10A-6D4356D7DC66}"/>
              </a:ext>
            </a:extLst>
          </p:cNvPr>
          <p:cNvSpPr/>
          <p:nvPr/>
        </p:nvSpPr>
        <p:spPr>
          <a:xfrm>
            <a:off x="7482478" y="1666782"/>
            <a:ext cx="1398994" cy="376766"/>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Hub Hank</a:t>
            </a:r>
          </a:p>
        </p:txBody>
      </p:sp>
      <p:sp>
        <p:nvSpPr>
          <p:cNvPr id="4" name="Rectangle 3">
            <a:extLst>
              <a:ext uri="{FF2B5EF4-FFF2-40B4-BE49-F238E27FC236}">
                <a16:creationId xmlns:a16="http://schemas.microsoft.com/office/drawing/2014/main" id="{6E637A07-03DA-249C-1A5B-2BDD5A39EA6C}"/>
              </a:ext>
            </a:extLst>
          </p:cNvPr>
          <p:cNvSpPr/>
          <p:nvPr/>
        </p:nvSpPr>
        <p:spPr>
          <a:xfrm>
            <a:off x="6188625" y="2844787"/>
            <a:ext cx="2296405" cy="376766"/>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800" dirty="0">
                <a:solidFill>
                  <a:srgbClr val="FF0000"/>
                </a:solidFill>
                <a:latin typeface="Avenir Book" panose="02000503020000020003" pitchFamily="2" charset="0"/>
              </a:rPr>
              <a:t>DSKE out-of-band protocol</a:t>
            </a:r>
          </a:p>
          <a:p>
            <a:r>
              <a:rPr lang="en-US" sz="800" dirty="0">
                <a:solidFill>
                  <a:srgbClr val="FF0000"/>
                </a:solidFill>
                <a:latin typeface="Avenir Book" panose="02000503020000020003" pitchFamily="2" charset="0"/>
              </a:rPr>
              <a:t>PSRD block</a:t>
            </a:r>
          </a:p>
        </p:txBody>
      </p:sp>
      <p:sp>
        <p:nvSpPr>
          <p:cNvPr id="5" name="Rectangle 4">
            <a:extLst>
              <a:ext uri="{FF2B5EF4-FFF2-40B4-BE49-F238E27FC236}">
                <a16:creationId xmlns:a16="http://schemas.microsoft.com/office/drawing/2014/main" id="{54B6B383-1AAB-A317-D859-C2390AF4DA5C}"/>
              </a:ext>
            </a:extLst>
          </p:cNvPr>
          <p:cNvSpPr/>
          <p:nvPr/>
        </p:nvSpPr>
        <p:spPr>
          <a:xfrm>
            <a:off x="6201529" y="4399834"/>
            <a:ext cx="2584366" cy="376766"/>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800" dirty="0">
                <a:solidFill>
                  <a:schemeClr val="accent6">
                    <a:lumMod val="75000"/>
                  </a:schemeClr>
                </a:solidFill>
                <a:latin typeface="Avenir Book" panose="02000503020000020003" pitchFamily="2" charset="0"/>
              </a:rPr>
              <a:t>DSKE in-band protocol</a:t>
            </a:r>
          </a:p>
          <a:p>
            <a:r>
              <a:rPr lang="en-US" sz="800" dirty="0">
                <a:solidFill>
                  <a:schemeClr val="accent6">
                    <a:lumMod val="75000"/>
                  </a:schemeClr>
                </a:solidFill>
                <a:latin typeface="Avenir Book" panose="02000503020000020003" pitchFamily="2" charset="0"/>
              </a:rPr>
              <a:t>Signed DSKE protocol message</a:t>
            </a:r>
          </a:p>
          <a:p>
            <a:r>
              <a:rPr lang="en-US" sz="800" dirty="0">
                <a:solidFill>
                  <a:schemeClr val="accent6">
                    <a:lumMod val="75000"/>
                  </a:schemeClr>
                </a:solidFill>
                <a:latin typeface="Avenir Book" panose="02000503020000020003" pitchFamily="2" charset="0"/>
              </a:rPr>
              <a:t>Signing key meta-data</a:t>
            </a:r>
          </a:p>
        </p:txBody>
      </p:sp>
      <p:sp>
        <p:nvSpPr>
          <p:cNvPr id="6" name="Rounded Rectangle 5">
            <a:extLst>
              <a:ext uri="{FF2B5EF4-FFF2-40B4-BE49-F238E27FC236}">
                <a16:creationId xmlns:a16="http://schemas.microsoft.com/office/drawing/2014/main" id="{CD3FFFDA-CAD8-21C2-32B2-EE7AAFD317DD}"/>
              </a:ext>
            </a:extLst>
          </p:cNvPr>
          <p:cNvSpPr/>
          <p:nvPr/>
        </p:nvSpPr>
        <p:spPr>
          <a:xfrm>
            <a:off x="7798961" y="2064330"/>
            <a:ext cx="563078" cy="305205"/>
          </a:xfrm>
          <a:prstGeom prst="roundRect">
            <a:avLst>
              <a:gd name="adj" fmla="val 50000"/>
            </a:avLst>
          </a:prstGeom>
          <a:solidFill>
            <a:schemeClr val="accent2">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venir Book" panose="02000503020000020003" pitchFamily="2" charset="0"/>
              </a:rPr>
              <a:t>RNG</a:t>
            </a:r>
          </a:p>
        </p:txBody>
      </p:sp>
      <p:cxnSp>
        <p:nvCxnSpPr>
          <p:cNvPr id="10" name="Straight Connector 9">
            <a:extLst>
              <a:ext uri="{FF2B5EF4-FFF2-40B4-BE49-F238E27FC236}">
                <a16:creationId xmlns:a16="http://schemas.microsoft.com/office/drawing/2014/main" id="{3DBB3E00-285E-CCA0-29CA-BF9A5F560266}"/>
              </a:ext>
            </a:extLst>
          </p:cNvPr>
          <p:cNvCxnSpPr>
            <a:cxnSpLocks/>
          </p:cNvCxnSpPr>
          <p:nvPr/>
        </p:nvCxnSpPr>
        <p:spPr>
          <a:xfrm>
            <a:off x="8078799" y="2372068"/>
            <a:ext cx="0" cy="179937"/>
          </a:xfrm>
          <a:prstGeom prst="line">
            <a:avLst/>
          </a:prstGeom>
          <a:ln w="9525" cap="rnd">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17" name="Rounded Rectangle 16">
            <a:extLst>
              <a:ext uri="{FF2B5EF4-FFF2-40B4-BE49-F238E27FC236}">
                <a16:creationId xmlns:a16="http://schemas.microsoft.com/office/drawing/2014/main" id="{141CFB46-9A9F-AD62-4066-823DC2507AE5}"/>
              </a:ext>
            </a:extLst>
          </p:cNvPr>
          <p:cNvSpPr/>
          <p:nvPr/>
        </p:nvSpPr>
        <p:spPr>
          <a:xfrm>
            <a:off x="4185666" y="3411190"/>
            <a:ext cx="1069193" cy="376767"/>
          </a:xfrm>
          <a:prstGeom prst="roundRect">
            <a:avLst>
              <a:gd name="adj" fmla="val 50000"/>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venir Book" panose="02000503020000020003" pitchFamily="2" charset="0"/>
              </a:rPr>
              <a:t>Sign</a:t>
            </a:r>
          </a:p>
        </p:txBody>
      </p:sp>
      <p:sp>
        <p:nvSpPr>
          <p:cNvPr id="19" name="Rectangle 18">
            <a:extLst>
              <a:ext uri="{FF2B5EF4-FFF2-40B4-BE49-F238E27FC236}">
                <a16:creationId xmlns:a16="http://schemas.microsoft.com/office/drawing/2014/main" id="{98B7CC85-B55B-24AF-7FFB-4EE60DD3B178}"/>
              </a:ext>
            </a:extLst>
          </p:cNvPr>
          <p:cNvSpPr/>
          <p:nvPr/>
        </p:nvSpPr>
        <p:spPr>
          <a:xfrm>
            <a:off x="2091725" y="3411191"/>
            <a:ext cx="1715977" cy="376766"/>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Unsigned</a:t>
            </a:r>
          </a:p>
          <a:p>
            <a:r>
              <a:rPr lang="en-US" sz="1000" dirty="0">
                <a:solidFill>
                  <a:schemeClr val="tx1"/>
                </a:solidFill>
                <a:latin typeface="Avenir Book" panose="02000503020000020003" pitchFamily="2" charset="0"/>
              </a:rPr>
              <a:t>DSKE protocol message</a:t>
            </a:r>
          </a:p>
        </p:txBody>
      </p:sp>
      <p:cxnSp>
        <p:nvCxnSpPr>
          <p:cNvPr id="20" name="Straight Connector 19">
            <a:extLst>
              <a:ext uri="{FF2B5EF4-FFF2-40B4-BE49-F238E27FC236}">
                <a16:creationId xmlns:a16="http://schemas.microsoft.com/office/drawing/2014/main" id="{FCE47D86-308F-1134-6809-215CA4B8AFA4}"/>
              </a:ext>
            </a:extLst>
          </p:cNvPr>
          <p:cNvCxnSpPr>
            <a:cxnSpLocks/>
            <a:stCxn id="8" idx="2"/>
            <a:endCxn id="17" idx="0"/>
          </p:cNvCxnSpPr>
          <p:nvPr/>
        </p:nvCxnSpPr>
        <p:spPr>
          <a:xfrm flipH="1">
            <a:off x="4720263" y="3050145"/>
            <a:ext cx="2463" cy="361045"/>
          </a:xfrm>
          <a:prstGeom prst="line">
            <a:avLst/>
          </a:prstGeom>
          <a:ln w="9525" cap="rnd">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CC26A62C-624F-F999-8B74-C78006870A1C}"/>
              </a:ext>
            </a:extLst>
          </p:cNvPr>
          <p:cNvCxnSpPr>
            <a:cxnSpLocks/>
            <a:stCxn id="19" idx="3"/>
            <a:endCxn id="17" idx="1"/>
          </p:cNvCxnSpPr>
          <p:nvPr/>
        </p:nvCxnSpPr>
        <p:spPr>
          <a:xfrm>
            <a:off x="3807702" y="3599574"/>
            <a:ext cx="377964" cy="0"/>
          </a:xfrm>
          <a:prstGeom prst="line">
            <a:avLst/>
          </a:prstGeom>
          <a:ln w="9525" cap="rnd">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46" name="Rounded Rectangle 45">
            <a:extLst>
              <a:ext uri="{FF2B5EF4-FFF2-40B4-BE49-F238E27FC236}">
                <a16:creationId xmlns:a16="http://schemas.microsoft.com/office/drawing/2014/main" id="{62A123A0-0CFC-6983-23F4-C540E309FA78}"/>
              </a:ext>
            </a:extLst>
          </p:cNvPr>
          <p:cNvSpPr/>
          <p:nvPr/>
        </p:nvSpPr>
        <p:spPr>
          <a:xfrm>
            <a:off x="8657036" y="3426911"/>
            <a:ext cx="1069193" cy="376767"/>
          </a:xfrm>
          <a:prstGeom prst="roundRect">
            <a:avLst>
              <a:gd name="adj" fmla="val 50000"/>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venir Book" panose="02000503020000020003" pitchFamily="2" charset="0"/>
              </a:rPr>
              <a:t>Check</a:t>
            </a:r>
          </a:p>
          <a:p>
            <a:pPr algn="ctr"/>
            <a:r>
              <a:rPr lang="en-US" sz="1000" dirty="0">
                <a:solidFill>
                  <a:schemeClr val="tx1"/>
                </a:solidFill>
                <a:latin typeface="Avenir Book" panose="02000503020000020003" pitchFamily="2" charset="0"/>
              </a:rPr>
              <a:t>Signature</a:t>
            </a:r>
          </a:p>
        </p:txBody>
      </p:sp>
      <p:cxnSp>
        <p:nvCxnSpPr>
          <p:cNvPr id="47" name="Straight Connector 46">
            <a:extLst>
              <a:ext uri="{FF2B5EF4-FFF2-40B4-BE49-F238E27FC236}">
                <a16:creationId xmlns:a16="http://schemas.microsoft.com/office/drawing/2014/main" id="{49E64192-3DF5-B2EC-3B61-21B276A89AB6}"/>
              </a:ext>
            </a:extLst>
          </p:cNvPr>
          <p:cNvCxnSpPr>
            <a:cxnSpLocks/>
          </p:cNvCxnSpPr>
          <p:nvPr/>
        </p:nvCxnSpPr>
        <p:spPr>
          <a:xfrm flipH="1">
            <a:off x="9189169" y="3055534"/>
            <a:ext cx="2463" cy="361045"/>
          </a:xfrm>
          <a:prstGeom prst="line">
            <a:avLst/>
          </a:prstGeom>
          <a:ln w="9525" cap="rnd">
            <a:solidFill>
              <a:schemeClr val="tx1"/>
            </a:solidFill>
            <a:tailEnd type="triangle"/>
          </a:ln>
        </p:spPr>
        <p:style>
          <a:lnRef idx="2">
            <a:schemeClr val="accent1"/>
          </a:lnRef>
          <a:fillRef idx="0">
            <a:schemeClr val="accent1"/>
          </a:fillRef>
          <a:effectRef idx="1">
            <a:schemeClr val="accent1"/>
          </a:effectRef>
          <a:fontRef idx="minor">
            <a:schemeClr val="tx1"/>
          </a:fontRef>
        </p:style>
      </p:cxnSp>
      <p:grpSp>
        <p:nvGrpSpPr>
          <p:cNvPr id="53" name="Group 52">
            <a:extLst>
              <a:ext uri="{FF2B5EF4-FFF2-40B4-BE49-F238E27FC236}">
                <a16:creationId xmlns:a16="http://schemas.microsoft.com/office/drawing/2014/main" id="{2E8295A7-1057-07DF-1E3E-8DA7DFDB49C0}"/>
              </a:ext>
            </a:extLst>
          </p:cNvPr>
          <p:cNvGrpSpPr/>
          <p:nvPr/>
        </p:nvGrpSpPr>
        <p:grpSpPr>
          <a:xfrm>
            <a:off x="3851264" y="4161120"/>
            <a:ext cx="1715977" cy="376766"/>
            <a:chOff x="3769116" y="3217380"/>
            <a:chExt cx="1715977" cy="376766"/>
          </a:xfrm>
        </p:grpSpPr>
        <p:sp>
          <p:nvSpPr>
            <p:cNvPr id="43" name="Rectangle 42">
              <a:extLst>
                <a:ext uri="{FF2B5EF4-FFF2-40B4-BE49-F238E27FC236}">
                  <a16:creationId xmlns:a16="http://schemas.microsoft.com/office/drawing/2014/main" id="{2409DD55-8569-7F6F-19F2-FF7595F21B30}"/>
                </a:ext>
              </a:extLst>
            </p:cNvPr>
            <p:cNvSpPr/>
            <p:nvPr/>
          </p:nvSpPr>
          <p:spPr>
            <a:xfrm>
              <a:off x="3769116" y="3217380"/>
              <a:ext cx="1715977" cy="376766"/>
            </a:xfrm>
            <a:prstGeom prst="rect">
              <a:avLst/>
            </a:prstGeom>
            <a:solidFill>
              <a:schemeClr val="accent3">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Signed</a:t>
              </a:r>
            </a:p>
            <a:p>
              <a:r>
                <a:rPr lang="en-US" sz="1000" dirty="0">
                  <a:solidFill>
                    <a:schemeClr val="tx1"/>
                  </a:solidFill>
                  <a:latin typeface="Avenir Book" panose="02000503020000020003" pitchFamily="2" charset="0"/>
                </a:rPr>
                <a:t>DSKE protocol message</a:t>
              </a:r>
            </a:p>
          </p:txBody>
        </p:sp>
        <p:pic>
          <p:nvPicPr>
            <p:cNvPr id="2052" name="Picture 4" descr="illustrations, cliparts, dessins animés et icônes de icône de qualité, étiquette de ruban de marque de contrôle certifiée. vector produit premium certifié ou meilleur choix recommandé prix et la garantie approuvé timbre certificat - seal icon">
              <a:extLst>
                <a:ext uri="{FF2B5EF4-FFF2-40B4-BE49-F238E27FC236}">
                  <a16:creationId xmlns:a16="http://schemas.microsoft.com/office/drawing/2014/main" id="{C993FECF-467E-488D-3FDB-A120B9ECD183}"/>
                </a:ext>
              </a:extLst>
            </p:cNvPr>
            <p:cNvPicPr>
              <a:picLocks noChangeAspect="1" noChangeArrowheads="1"/>
            </p:cNvPicPr>
            <p:nvPr/>
          </p:nvPicPr>
          <p:blipFill rotWithShape="1">
            <a:blip r:embed="rId2">
              <a:clrChange>
                <a:clrFrom>
                  <a:srgbClr val="FFFFFF"/>
                </a:clrFrom>
                <a:clrTo>
                  <a:srgbClr val="FFFFFF">
                    <a:alpha val="0"/>
                  </a:srgbClr>
                </a:clrTo>
              </a:clrChange>
              <a:duotone>
                <a:schemeClr val="accent3">
                  <a:shade val="45000"/>
                  <a:satMod val="135000"/>
                </a:schemeClr>
                <a:prstClr val="white"/>
              </a:duotone>
              <a:extLst>
                <a:ext uri="{28A0092B-C50C-407E-A947-70E740481C1C}">
                  <a14:useLocalDpi xmlns:a14="http://schemas.microsoft.com/office/drawing/2010/main" val="0"/>
                </a:ext>
              </a:extLst>
            </a:blip>
            <a:srcRect l="22635" t="14783" r="23749" b="11435"/>
            <a:stretch>
              <a:fillRect/>
            </a:stretch>
          </p:blipFill>
          <p:spPr bwMode="auto">
            <a:xfrm>
              <a:off x="5277728" y="3294433"/>
              <a:ext cx="173778" cy="23913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4" name="Group 53">
            <a:extLst>
              <a:ext uri="{FF2B5EF4-FFF2-40B4-BE49-F238E27FC236}">
                <a16:creationId xmlns:a16="http://schemas.microsoft.com/office/drawing/2014/main" id="{99066C00-1D09-688E-D6AA-5E610AC6D0A8}"/>
              </a:ext>
            </a:extLst>
          </p:cNvPr>
          <p:cNvGrpSpPr/>
          <p:nvPr/>
        </p:nvGrpSpPr>
        <p:grpSpPr>
          <a:xfrm>
            <a:off x="8328717" y="4176842"/>
            <a:ext cx="1715977" cy="376766"/>
            <a:chOff x="3769116" y="3217380"/>
            <a:chExt cx="1715977" cy="376766"/>
          </a:xfrm>
        </p:grpSpPr>
        <p:sp>
          <p:nvSpPr>
            <p:cNvPr id="56" name="Rectangle 55">
              <a:extLst>
                <a:ext uri="{FF2B5EF4-FFF2-40B4-BE49-F238E27FC236}">
                  <a16:creationId xmlns:a16="http://schemas.microsoft.com/office/drawing/2014/main" id="{08C66324-E435-E2E4-9893-45690AB712DB}"/>
                </a:ext>
              </a:extLst>
            </p:cNvPr>
            <p:cNvSpPr/>
            <p:nvPr/>
          </p:nvSpPr>
          <p:spPr>
            <a:xfrm>
              <a:off x="3769116" y="3217380"/>
              <a:ext cx="1715977" cy="376766"/>
            </a:xfrm>
            <a:prstGeom prst="rect">
              <a:avLst/>
            </a:prstGeom>
            <a:solidFill>
              <a:schemeClr val="accent3">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Signed</a:t>
              </a:r>
            </a:p>
            <a:p>
              <a:r>
                <a:rPr lang="en-US" sz="1000" dirty="0">
                  <a:solidFill>
                    <a:schemeClr val="tx1"/>
                  </a:solidFill>
                  <a:latin typeface="Avenir Book" panose="02000503020000020003" pitchFamily="2" charset="0"/>
                </a:rPr>
                <a:t>DSKE protocol message</a:t>
              </a:r>
            </a:p>
          </p:txBody>
        </p:sp>
        <p:pic>
          <p:nvPicPr>
            <p:cNvPr id="57" name="Picture 4" descr="illustrations, cliparts, dessins animés et icônes de icône de qualité, étiquette de ruban de marque de contrôle certifiée. vector produit premium certifié ou meilleur choix recommandé prix et la garantie approuvé timbre certificat - seal icon">
              <a:extLst>
                <a:ext uri="{FF2B5EF4-FFF2-40B4-BE49-F238E27FC236}">
                  <a16:creationId xmlns:a16="http://schemas.microsoft.com/office/drawing/2014/main" id="{C2BFAA59-AB23-F674-FE4E-525EF462FC8D}"/>
                </a:ext>
              </a:extLst>
            </p:cNvPr>
            <p:cNvPicPr>
              <a:picLocks noChangeAspect="1" noChangeArrowheads="1"/>
            </p:cNvPicPr>
            <p:nvPr/>
          </p:nvPicPr>
          <p:blipFill rotWithShape="1">
            <a:blip r:embed="rId2">
              <a:clrChange>
                <a:clrFrom>
                  <a:srgbClr val="FFFFFF"/>
                </a:clrFrom>
                <a:clrTo>
                  <a:srgbClr val="FFFFFF">
                    <a:alpha val="0"/>
                  </a:srgbClr>
                </a:clrTo>
              </a:clrChange>
              <a:duotone>
                <a:schemeClr val="accent3">
                  <a:shade val="45000"/>
                  <a:satMod val="135000"/>
                </a:schemeClr>
                <a:prstClr val="white"/>
              </a:duotone>
              <a:extLst>
                <a:ext uri="{28A0092B-C50C-407E-A947-70E740481C1C}">
                  <a14:useLocalDpi xmlns:a14="http://schemas.microsoft.com/office/drawing/2010/main" val="0"/>
                </a:ext>
              </a:extLst>
            </a:blip>
            <a:srcRect l="22635" t="14783" r="23749" b="11435"/>
            <a:stretch>
              <a:fillRect/>
            </a:stretch>
          </p:blipFill>
          <p:spPr bwMode="auto">
            <a:xfrm>
              <a:off x="5277728" y="3294433"/>
              <a:ext cx="173778" cy="239136"/>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58" name="Straight Connector 57">
            <a:extLst>
              <a:ext uri="{FF2B5EF4-FFF2-40B4-BE49-F238E27FC236}">
                <a16:creationId xmlns:a16="http://schemas.microsoft.com/office/drawing/2014/main" id="{1CFDAEC7-74B1-F88F-3B6D-CEC552ACA9A3}"/>
              </a:ext>
            </a:extLst>
          </p:cNvPr>
          <p:cNvCxnSpPr>
            <a:cxnSpLocks/>
          </p:cNvCxnSpPr>
          <p:nvPr/>
        </p:nvCxnSpPr>
        <p:spPr>
          <a:xfrm flipV="1">
            <a:off x="9186706" y="3800075"/>
            <a:ext cx="0" cy="234292"/>
          </a:xfrm>
          <a:prstGeom prst="line">
            <a:avLst/>
          </a:prstGeom>
          <a:ln w="9525" cap="rnd">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63" name="Rectangle 62">
            <a:extLst>
              <a:ext uri="{FF2B5EF4-FFF2-40B4-BE49-F238E27FC236}">
                <a16:creationId xmlns:a16="http://schemas.microsoft.com/office/drawing/2014/main" id="{2D278446-FF2E-2F77-7A19-E4C53128184E}"/>
              </a:ext>
            </a:extLst>
          </p:cNvPr>
          <p:cNvSpPr/>
          <p:nvPr/>
        </p:nvSpPr>
        <p:spPr>
          <a:xfrm>
            <a:off x="575426" y="1458097"/>
            <a:ext cx="11045074" cy="3726884"/>
          </a:xfrm>
          <a:prstGeom prst="rect">
            <a:avLst/>
          </a:prstGeom>
          <a:noFill/>
          <a:ln w="9525">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Avenir Book" panose="02000503020000020003" pitchFamily="2" charset="0"/>
            </a:endParaRPr>
          </a:p>
        </p:txBody>
      </p:sp>
      <p:cxnSp>
        <p:nvCxnSpPr>
          <p:cNvPr id="64" name="Straight Connector 63">
            <a:extLst>
              <a:ext uri="{FF2B5EF4-FFF2-40B4-BE49-F238E27FC236}">
                <a16:creationId xmlns:a16="http://schemas.microsoft.com/office/drawing/2014/main" id="{4B60F00D-36FC-EA15-D541-6D9178964C42}"/>
              </a:ext>
            </a:extLst>
          </p:cNvPr>
          <p:cNvCxnSpPr>
            <a:cxnSpLocks/>
          </p:cNvCxnSpPr>
          <p:nvPr/>
        </p:nvCxnSpPr>
        <p:spPr>
          <a:xfrm>
            <a:off x="5492635" y="3230667"/>
            <a:ext cx="0" cy="1007506"/>
          </a:xfrm>
          <a:prstGeom prst="line">
            <a:avLst/>
          </a:prstGeom>
          <a:ln w="9525" cap="rnd">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66" name="Rectangle 65">
            <a:extLst>
              <a:ext uri="{FF2B5EF4-FFF2-40B4-BE49-F238E27FC236}">
                <a16:creationId xmlns:a16="http://schemas.microsoft.com/office/drawing/2014/main" id="{2BC639C1-D24C-4C48-A6E9-E90F02A9247A}"/>
              </a:ext>
            </a:extLst>
          </p:cNvPr>
          <p:cNvSpPr/>
          <p:nvPr/>
        </p:nvSpPr>
        <p:spPr>
          <a:xfrm>
            <a:off x="4636775" y="3865010"/>
            <a:ext cx="712949" cy="179868"/>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800" dirty="0">
                <a:solidFill>
                  <a:schemeClr val="accent6">
                    <a:lumMod val="75000"/>
                  </a:schemeClr>
                </a:solidFill>
                <a:latin typeface="Avenir Book" panose="02000503020000020003" pitchFamily="2" charset="0"/>
              </a:rPr>
              <a:t>Signature</a:t>
            </a:r>
          </a:p>
        </p:txBody>
      </p:sp>
      <p:cxnSp>
        <p:nvCxnSpPr>
          <p:cNvPr id="68" name="Straight Connector 67">
            <a:extLst>
              <a:ext uri="{FF2B5EF4-FFF2-40B4-BE49-F238E27FC236}">
                <a16:creationId xmlns:a16="http://schemas.microsoft.com/office/drawing/2014/main" id="{2B633F8F-4CF4-E768-B9C1-652BD86448B7}"/>
              </a:ext>
            </a:extLst>
          </p:cNvPr>
          <p:cNvCxnSpPr>
            <a:cxnSpLocks/>
          </p:cNvCxnSpPr>
          <p:nvPr/>
        </p:nvCxnSpPr>
        <p:spPr>
          <a:xfrm>
            <a:off x="5048482" y="3058998"/>
            <a:ext cx="0" cy="171669"/>
          </a:xfrm>
          <a:prstGeom prst="line">
            <a:avLst/>
          </a:prstGeom>
          <a:ln w="9525" cap="rnd">
            <a:solidFill>
              <a:schemeClr val="tx1"/>
            </a:solidFill>
            <a:tailEnd type="none"/>
          </a:ln>
        </p:spPr>
        <p:style>
          <a:lnRef idx="2">
            <a:schemeClr val="accent1"/>
          </a:lnRef>
          <a:fillRef idx="0">
            <a:schemeClr val="accent1"/>
          </a:fillRef>
          <a:effectRef idx="1">
            <a:schemeClr val="accent1"/>
          </a:effectRef>
          <a:fontRef idx="minor">
            <a:schemeClr val="tx1"/>
          </a:fontRef>
        </p:style>
      </p:cxnSp>
      <p:cxnSp>
        <p:nvCxnSpPr>
          <p:cNvPr id="71" name="Straight Connector 70">
            <a:extLst>
              <a:ext uri="{FF2B5EF4-FFF2-40B4-BE49-F238E27FC236}">
                <a16:creationId xmlns:a16="http://schemas.microsoft.com/office/drawing/2014/main" id="{9A98E534-8326-DECF-F5B3-877C40C0C4DC}"/>
              </a:ext>
            </a:extLst>
          </p:cNvPr>
          <p:cNvCxnSpPr>
            <a:cxnSpLocks/>
          </p:cNvCxnSpPr>
          <p:nvPr/>
        </p:nvCxnSpPr>
        <p:spPr>
          <a:xfrm>
            <a:off x="5048482" y="3230667"/>
            <a:ext cx="440219" cy="0"/>
          </a:xfrm>
          <a:prstGeom prst="line">
            <a:avLst/>
          </a:prstGeom>
          <a:ln w="9525" cap="rnd">
            <a:solidFill>
              <a:schemeClr val="tx1"/>
            </a:solidFill>
            <a:tailEnd type="none"/>
          </a:ln>
        </p:spPr>
        <p:style>
          <a:lnRef idx="2">
            <a:schemeClr val="accent1"/>
          </a:lnRef>
          <a:fillRef idx="0">
            <a:schemeClr val="accent1"/>
          </a:fillRef>
          <a:effectRef idx="1">
            <a:schemeClr val="accent1"/>
          </a:effectRef>
          <a:fontRef idx="minor">
            <a:schemeClr val="tx1"/>
          </a:fontRef>
        </p:style>
      </p:cxnSp>
      <p:sp>
        <p:nvSpPr>
          <p:cNvPr id="76" name="Rectangle 75">
            <a:extLst>
              <a:ext uri="{FF2B5EF4-FFF2-40B4-BE49-F238E27FC236}">
                <a16:creationId xmlns:a16="http://schemas.microsoft.com/office/drawing/2014/main" id="{B62F2FF9-E03B-9F35-A204-4B5A9FCF7984}"/>
              </a:ext>
            </a:extLst>
          </p:cNvPr>
          <p:cNvSpPr/>
          <p:nvPr/>
        </p:nvSpPr>
        <p:spPr>
          <a:xfrm>
            <a:off x="5444316" y="3872561"/>
            <a:ext cx="712949" cy="179868"/>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800" dirty="0">
                <a:solidFill>
                  <a:schemeClr val="accent6">
                    <a:lumMod val="75000"/>
                  </a:schemeClr>
                </a:solidFill>
                <a:latin typeface="Avenir Book" panose="02000503020000020003" pitchFamily="2" charset="0"/>
              </a:rPr>
              <a:t>Signing key</a:t>
            </a:r>
          </a:p>
          <a:p>
            <a:r>
              <a:rPr lang="en-US" sz="800" dirty="0">
                <a:solidFill>
                  <a:schemeClr val="accent6">
                    <a:lumMod val="75000"/>
                  </a:schemeClr>
                </a:solidFill>
                <a:latin typeface="Avenir Book" panose="02000503020000020003" pitchFamily="2" charset="0"/>
              </a:rPr>
              <a:t>meta-data</a:t>
            </a:r>
          </a:p>
        </p:txBody>
      </p:sp>
      <p:cxnSp>
        <p:nvCxnSpPr>
          <p:cNvPr id="77" name="Straight Connector 76">
            <a:extLst>
              <a:ext uri="{FF2B5EF4-FFF2-40B4-BE49-F238E27FC236}">
                <a16:creationId xmlns:a16="http://schemas.microsoft.com/office/drawing/2014/main" id="{758708F9-A777-C74D-3AE1-B0187A061AD3}"/>
              </a:ext>
            </a:extLst>
          </p:cNvPr>
          <p:cNvCxnSpPr>
            <a:cxnSpLocks/>
          </p:cNvCxnSpPr>
          <p:nvPr/>
        </p:nvCxnSpPr>
        <p:spPr>
          <a:xfrm>
            <a:off x="4694666" y="4033386"/>
            <a:ext cx="701780" cy="0"/>
          </a:xfrm>
          <a:prstGeom prst="line">
            <a:avLst/>
          </a:prstGeom>
          <a:ln w="9525" cap="rnd">
            <a:solidFill>
              <a:schemeClr val="tx1"/>
            </a:solidFill>
            <a:tailEnd type="none"/>
          </a:ln>
        </p:spPr>
        <p:style>
          <a:lnRef idx="2">
            <a:schemeClr val="accent1"/>
          </a:lnRef>
          <a:fillRef idx="0">
            <a:schemeClr val="accent1"/>
          </a:fillRef>
          <a:effectRef idx="1">
            <a:schemeClr val="accent1"/>
          </a:effectRef>
          <a:fontRef idx="minor">
            <a:schemeClr val="tx1"/>
          </a:fontRef>
        </p:style>
      </p:cxnSp>
      <p:cxnSp>
        <p:nvCxnSpPr>
          <p:cNvPr id="42" name="Straight Connector 41">
            <a:extLst>
              <a:ext uri="{FF2B5EF4-FFF2-40B4-BE49-F238E27FC236}">
                <a16:creationId xmlns:a16="http://schemas.microsoft.com/office/drawing/2014/main" id="{4E3580B5-A968-3EF9-4401-1FB75FD58FBA}"/>
              </a:ext>
            </a:extLst>
          </p:cNvPr>
          <p:cNvCxnSpPr>
            <a:cxnSpLocks/>
          </p:cNvCxnSpPr>
          <p:nvPr/>
        </p:nvCxnSpPr>
        <p:spPr>
          <a:xfrm>
            <a:off x="5398387" y="4037659"/>
            <a:ext cx="0" cy="196600"/>
          </a:xfrm>
          <a:prstGeom prst="line">
            <a:avLst/>
          </a:prstGeom>
          <a:ln w="9525" cap="rnd">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81" name="Straight Connector 80">
            <a:extLst>
              <a:ext uri="{FF2B5EF4-FFF2-40B4-BE49-F238E27FC236}">
                <a16:creationId xmlns:a16="http://schemas.microsoft.com/office/drawing/2014/main" id="{1DB12483-F356-623E-FF8B-FAE05223EEC3}"/>
              </a:ext>
            </a:extLst>
          </p:cNvPr>
          <p:cNvCxnSpPr>
            <a:cxnSpLocks/>
          </p:cNvCxnSpPr>
          <p:nvPr/>
        </p:nvCxnSpPr>
        <p:spPr>
          <a:xfrm>
            <a:off x="4692008" y="3787957"/>
            <a:ext cx="0" cy="245939"/>
          </a:xfrm>
          <a:prstGeom prst="line">
            <a:avLst/>
          </a:prstGeom>
          <a:ln w="9525" cap="rnd">
            <a:solidFill>
              <a:schemeClr val="tx1"/>
            </a:solidFill>
            <a:tailEnd type="none"/>
          </a:ln>
        </p:spPr>
        <p:style>
          <a:lnRef idx="2">
            <a:schemeClr val="accent1"/>
          </a:lnRef>
          <a:fillRef idx="0">
            <a:schemeClr val="accent1"/>
          </a:fillRef>
          <a:effectRef idx="1">
            <a:schemeClr val="accent1"/>
          </a:effectRef>
          <a:fontRef idx="minor">
            <a:schemeClr val="tx1"/>
          </a:fontRef>
        </p:style>
      </p:cxnSp>
      <p:cxnSp>
        <p:nvCxnSpPr>
          <p:cNvPr id="97" name="Straight Connector 96">
            <a:extLst>
              <a:ext uri="{FF2B5EF4-FFF2-40B4-BE49-F238E27FC236}">
                <a16:creationId xmlns:a16="http://schemas.microsoft.com/office/drawing/2014/main" id="{CCC5DBC3-57F2-7046-1ACD-BE2334B9EA0F}"/>
              </a:ext>
            </a:extLst>
          </p:cNvPr>
          <p:cNvCxnSpPr>
            <a:cxnSpLocks/>
          </p:cNvCxnSpPr>
          <p:nvPr/>
        </p:nvCxnSpPr>
        <p:spPr>
          <a:xfrm>
            <a:off x="9884337" y="4038600"/>
            <a:ext cx="0" cy="191426"/>
          </a:xfrm>
          <a:prstGeom prst="line">
            <a:avLst/>
          </a:prstGeom>
          <a:ln w="9525" cap="rnd">
            <a:solidFill>
              <a:schemeClr val="tx1"/>
            </a:solidFill>
            <a:tailEnd type="none"/>
          </a:ln>
        </p:spPr>
        <p:style>
          <a:lnRef idx="2">
            <a:schemeClr val="accent1"/>
          </a:lnRef>
          <a:fillRef idx="0">
            <a:schemeClr val="accent1"/>
          </a:fillRef>
          <a:effectRef idx="1">
            <a:schemeClr val="accent1"/>
          </a:effectRef>
          <a:fontRef idx="minor">
            <a:schemeClr val="tx1"/>
          </a:fontRef>
        </p:style>
      </p:cxnSp>
      <p:cxnSp>
        <p:nvCxnSpPr>
          <p:cNvPr id="98" name="Straight Connector 97">
            <a:extLst>
              <a:ext uri="{FF2B5EF4-FFF2-40B4-BE49-F238E27FC236}">
                <a16:creationId xmlns:a16="http://schemas.microsoft.com/office/drawing/2014/main" id="{5E8A3D77-71E1-5DCE-285A-C4D2E2730948}"/>
              </a:ext>
            </a:extLst>
          </p:cNvPr>
          <p:cNvCxnSpPr>
            <a:cxnSpLocks/>
          </p:cNvCxnSpPr>
          <p:nvPr/>
        </p:nvCxnSpPr>
        <p:spPr>
          <a:xfrm>
            <a:off x="9932684" y="2463800"/>
            <a:ext cx="0" cy="1768930"/>
          </a:xfrm>
          <a:prstGeom prst="line">
            <a:avLst/>
          </a:prstGeom>
          <a:ln w="9525" cap="rnd">
            <a:solidFill>
              <a:schemeClr val="tx1"/>
            </a:solidFill>
            <a:tailEnd type="none"/>
          </a:ln>
        </p:spPr>
        <p:style>
          <a:lnRef idx="2">
            <a:schemeClr val="accent1"/>
          </a:lnRef>
          <a:fillRef idx="0">
            <a:schemeClr val="accent1"/>
          </a:fillRef>
          <a:effectRef idx="1">
            <a:schemeClr val="accent1"/>
          </a:effectRef>
          <a:fontRef idx="minor">
            <a:schemeClr val="tx1"/>
          </a:fontRef>
        </p:style>
      </p:cxnSp>
      <p:cxnSp>
        <p:nvCxnSpPr>
          <p:cNvPr id="99" name="Straight Connector 98">
            <a:extLst>
              <a:ext uri="{FF2B5EF4-FFF2-40B4-BE49-F238E27FC236}">
                <a16:creationId xmlns:a16="http://schemas.microsoft.com/office/drawing/2014/main" id="{D4D99F20-1AC5-9B3E-0E92-F451493E9A8C}"/>
              </a:ext>
            </a:extLst>
          </p:cNvPr>
          <p:cNvCxnSpPr>
            <a:cxnSpLocks/>
          </p:cNvCxnSpPr>
          <p:nvPr/>
        </p:nvCxnSpPr>
        <p:spPr>
          <a:xfrm>
            <a:off x="9186705" y="4033386"/>
            <a:ext cx="701780" cy="0"/>
          </a:xfrm>
          <a:prstGeom prst="line">
            <a:avLst/>
          </a:prstGeom>
          <a:ln w="9525" cap="rnd">
            <a:solidFill>
              <a:schemeClr val="tx1"/>
            </a:solidFill>
            <a:tailEnd type="none"/>
          </a:ln>
        </p:spPr>
        <p:style>
          <a:lnRef idx="2">
            <a:schemeClr val="accent1"/>
          </a:lnRef>
          <a:fillRef idx="0">
            <a:schemeClr val="accent1"/>
          </a:fillRef>
          <a:effectRef idx="1">
            <a:schemeClr val="accent1"/>
          </a:effectRef>
          <a:fontRef idx="minor">
            <a:schemeClr val="tx1"/>
          </a:fontRef>
        </p:style>
      </p:cxnSp>
      <p:cxnSp>
        <p:nvCxnSpPr>
          <p:cNvPr id="109" name="Straight Connector 108">
            <a:extLst>
              <a:ext uri="{FF2B5EF4-FFF2-40B4-BE49-F238E27FC236}">
                <a16:creationId xmlns:a16="http://schemas.microsoft.com/office/drawing/2014/main" id="{8468B304-5862-AE31-67C2-0CC36DAE955F}"/>
              </a:ext>
            </a:extLst>
          </p:cNvPr>
          <p:cNvCxnSpPr>
            <a:cxnSpLocks/>
          </p:cNvCxnSpPr>
          <p:nvPr/>
        </p:nvCxnSpPr>
        <p:spPr>
          <a:xfrm>
            <a:off x="8485030" y="2466945"/>
            <a:ext cx="0" cy="377842"/>
          </a:xfrm>
          <a:prstGeom prst="line">
            <a:avLst/>
          </a:prstGeom>
          <a:ln w="9525" cap="rnd">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11" name="Straight Connector 110">
            <a:extLst>
              <a:ext uri="{FF2B5EF4-FFF2-40B4-BE49-F238E27FC236}">
                <a16:creationId xmlns:a16="http://schemas.microsoft.com/office/drawing/2014/main" id="{170473A2-7951-1F39-F477-6694675B00CF}"/>
              </a:ext>
            </a:extLst>
          </p:cNvPr>
          <p:cNvCxnSpPr>
            <a:cxnSpLocks/>
          </p:cNvCxnSpPr>
          <p:nvPr/>
        </p:nvCxnSpPr>
        <p:spPr>
          <a:xfrm>
            <a:off x="8485030" y="2462712"/>
            <a:ext cx="1446370" cy="0"/>
          </a:xfrm>
          <a:prstGeom prst="line">
            <a:avLst/>
          </a:prstGeom>
          <a:ln w="9525" cap="rnd">
            <a:solidFill>
              <a:schemeClr val="tx1"/>
            </a:solidFill>
            <a:tailEnd type="none"/>
          </a:ln>
        </p:spPr>
        <p:style>
          <a:lnRef idx="2">
            <a:schemeClr val="accent1"/>
          </a:lnRef>
          <a:fillRef idx="0">
            <a:schemeClr val="accent1"/>
          </a:fillRef>
          <a:effectRef idx="1">
            <a:schemeClr val="accent1"/>
          </a:effectRef>
          <a:fontRef idx="minor">
            <a:schemeClr val="tx1"/>
          </a:fontRef>
        </p:style>
      </p:cxnSp>
      <p:sp>
        <p:nvSpPr>
          <p:cNvPr id="115" name="Rectangle 114">
            <a:extLst>
              <a:ext uri="{FF2B5EF4-FFF2-40B4-BE49-F238E27FC236}">
                <a16:creationId xmlns:a16="http://schemas.microsoft.com/office/drawing/2014/main" id="{AC5E4E35-6B60-0E93-68C0-427A8DC0FA9E}"/>
              </a:ext>
            </a:extLst>
          </p:cNvPr>
          <p:cNvSpPr/>
          <p:nvPr/>
        </p:nvSpPr>
        <p:spPr>
          <a:xfrm>
            <a:off x="9124380" y="3870994"/>
            <a:ext cx="712949" cy="179868"/>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800" dirty="0">
                <a:solidFill>
                  <a:schemeClr val="accent6">
                    <a:lumMod val="75000"/>
                  </a:schemeClr>
                </a:solidFill>
                <a:latin typeface="Avenir Book" panose="02000503020000020003" pitchFamily="2" charset="0"/>
              </a:rPr>
              <a:t>Signature</a:t>
            </a:r>
          </a:p>
        </p:txBody>
      </p:sp>
      <p:sp>
        <p:nvSpPr>
          <p:cNvPr id="116" name="Rectangle 115">
            <a:extLst>
              <a:ext uri="{FF2B5EF4-FFF2-40B4-BE49-F238E27FC236}">
                <a16:creationId xmlns:a16="http://schemas.microsoft.com/office/drawing/2014/main" id="{A8CE6DF4-CE75-B819-A910-22FEE34DFE11}"/>
              </a:ext>
            </a:extLst>
          </p:cNvPr>
          <p:cNvSpPr/>
          <p:nvPr/>
        </p:nvSpPr>
        <p:spPr>
          <a:xfrm>
            <a:off x="9877057" y="3878545"/>
            <a:ext cx="712949" cy="179868"/>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800" dirty="0">
                <a:solidFill>
                  <a:schemeClr val="accent6">
                    <a:lumMod val="75000"/>
                  </a:schemeClr>
                </a:solidFill>
                <a:latin typeface="Avenir Book" panose="02000503020000020003" pitchFamily="2" charset="0"/>
              </a:rPr>
              <a:t>Signing key</a:t>
            </a:r>
          </a:p>
          <a:p>
            <a:r>
              <a:rPr lang="en-US" sz="800" dirty="0">
                <a:solidFill>
                  <a:schemeClr val="accent6">
                    <a:lumMod val="75000"/>
                  </a:schemeClr>
                </a:solidFill>
                <a:latin typeface="Avenir Book" panose="02000503020000020003" pitchFamily="2" charset="0"/>
              </a:rPr>
              <a:t>meta-data</a:t>
            </a:r>
          </a:p>
        </p:txBody>
      </p:sp>
    </p:spTree>
    <p:extLst>
      <p:ext uri="{BB962C8B-B14F-4D97-AF65-F5344CB8AC3E}">
        <p14:creationId xmlns:p14="http://schemas.microsoft.com/office/powerpoint/2010/main" val="33474301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3578</TotalTime>
  <Words>461</Words>
  <Application>Microsoft Macintosh PowerPoint</Application>
  <PresentationFormat>Widescreen</PresentationFormat>
  <Paragraphs>294</Paragraphs>
  <Slides>12</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Aptos</vt:lpstr>
      <vt:lpstr>Aptos Display</vt:lpstr>
      <vt:lpstr>Arial</vt:lpstr>
      <vt:lpstr>Avenir Book</vt:lpstr>
      <vt:lpstr>AVENIR LIGHT OBLIQUE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Bruno Rijsman</dc:creator>
  <cp:lastModifiedBy>Bruno Rijsman</cp:lastModifiedBy>
  <cp:revision>197</cp:revision>
  <dcterms:created xsi:type="dcterms:W3CDTF">2025-09-02T17:02:45Z</dcterms:created>
  <dcterms:modified xsi:type="dcterms:W3CDTF">2025-10-31T13:25:07Z</dcterms:modified>
</cp:coreProperties>
</file>