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1219-89DC-2540-F9B2-1EE60FC9C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AA4C7-A930-6828-EED2-191FD5E80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35F7-841C-9C37-ACFB-014C90DB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55967-F126-E475-D114-81F67B6E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8E3B0-3D5A-98F9-323D-99D15793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2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CB22-9078-BD09-74ED-AB82267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6750B-44D8-B5CE-6121-28AA40B42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88933-B842-5B28-2DA2-F17CE085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F38B8-F57F-2E4B-BD77-1A374343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D16B4-395E-85D4-BE14-3F824D92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E4CE2-DBBC-9D31-13C4-D4DBCB71E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675FD-3345-E02B-4C95-3A707B972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1DF55-95C5-0410-C233-707286C4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48C0C-B166-02A1-94B6-8830A304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813D-C5C6-0AA4-912F-D08EA842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4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9239-B0DD-4511-31BA-5119A191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2AFE-1022-2ECA-CED0-B7791258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11FC-790E-1993-9709-FFB1CEC4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173F7-DDBD-2B54-BAE6-26D26925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39AE3-64B9-EE8A-5594-C1DDAC56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1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F70D-D6F0-9F1C-D05A-9850C1EB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213D9-C493-E2E0-8ADA-FF89B04E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CF099-954F-C834-D309-68D404F7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54F5E-3C64-3724-DC00-65BA4F24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2731-AEA8-11E9-85DE-4707C1EF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2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707C-C33D-65FA-8772-7E38441E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1D6C-0168-F19A-A59B-22DB92A3A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E8CBD-5777-5ACA-CBB3-440AF6BD0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85943-0C97-8E48-0A4F-784E8370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5CE77-F2B8-88AA-8B66-324BCFC4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2FEF2-8093-F24F-E286-9766EF50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6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97F6-C561-C9BB-CC51-CD856A6A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5BC4F-AAB6-1AE5-5BBD-8547779DF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CCD30-05DA-C175-4721-70164A18C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B2BDA-79BC-C5FC-6B8E-DC4B9D2DE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D6341-A002-4ABA-6DDA-058E5469E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A0B59-5545-9F65-C5BF-A7FB751E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43EAF-B240-61D8-52BF-EA1C737A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5A54F-126D-7368-81FF-2F56E45F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D543-B3BC-0B26-EA95-D9D28E0F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D1CF1-D988-65E0-2FCF-E21EF4DD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71E6D-C86E-85A2-BE2F-0A76E2D6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45613-9932-7899-D7E7-198A415C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1B29A-F8F4-B637-338B-BB5FBAC9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5A58F-4618-58BC-C9DA-9FD0E903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AAF61-A4F1-DA33-D35B-8A4846A7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9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0997-54FF-B9C9-05AB-02F5AB9D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A82CD-93FF-E014-74CA-754B9048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40DCA-7B16-FB44-5D0D-7211430FC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BF0AE-F656-A0C9-382C-7D93F60C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C7EA0-F9C1-D3A7-0780-2AA32C5A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C54B2-30D1-FB35-C733-7FFE2EF4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4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F7C1-029B-8F2D-7FB6-C53F7F80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BE703-5359-CBA9-94C9-85A108FE2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27640-4BD4-F250-1559-A78E77754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AE453-9C74-BD8D-9941-8AF18D11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EF265-36E5-A162-3670-B58CFC56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AA507-C015-E010-9D8A-0D44B437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4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8CFF3-D704-52AA-473E-39ACCD02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5F869-A95A-56E3-9CD9-778819614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2335-C655-84AB-FE9C-74B38A965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0CC7-D420-F644-9F41-59E094E33DC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F598F-8CC2-73E1-6C54-902E73146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DD4A7-1142-157F-E0A2-F6EC2434F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F416-A861-6748-ACE9-139209A67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9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3A239F0-9EF5-41F4-B7C9-9C3B5BB509D1}"/>
              </a:ext>
            </a:extLst>
          </p:cNvPr>
          <p:cNvSpPr/>
          <p:nvPr/>
        </p:nvSpPr>
        <p:spPr>
          <a:xfrm>
            <a:off x="171450" y="1660634"/>
            <a:ext cx="11872913" cy="34938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9E6012-84EB-FE69-715D-A362EB7C0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58" y="1965434"/>
            <a:ext cx="10743381" cy="27046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63DB09-F118-F601-A9B2-53BB088FEDAA}"/>
              </a:ext>
            </a:extLst>
          </p:cNvPr>
          <p:cNvSpPr txBox="1"/>
          <p:nvPr/>
        </p:nvSpPr>
        <p:spPr>
          <a:xfrm>
            <a:off x="201009" y="4876753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figures-0 : 4-bit local quantum Fourier transformation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3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C3CE69-8119-3BB7-DA97-9615E5420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44" y="2140521"/>
            <a:ext cx="10070486" cy="25769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EC5EBF3-0EC5-F92B-C108-DA02173BFBE6}"/>
              </a:ext>
            </a:extLst>
          </p:cNvPr>
          <p:cNvSpPr/>
          <p:nvPr/>
        </p:nvSpPr>
        <p:spPr>
          <a:xfrm>
            <a:off x="171450" y="1660634"/>
            <a:ext cx="11872913" cy="34938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D570-0021-0772-9537-D4427AC2480F}"/>
              </a:ext>
            </a:extLst>
          </p:cNvPr>
          <p:cNvSpPr txBox="1"/>
          <p:nvPr/>
        </p:nvSpPr>
        <p:spPr>
          <a:xfrm>
            <a:off x="201009" y="4876753"/>
            <a:ext cx="3316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figures-1 : Bloch multi-vector for 4-bit QFT with input 3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47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60B762-9644-4936-210D-81AD5A52D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262" y="1460937"/>
            <a:ext cx="9343728" cy="36034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1FE0EC-03B0-0015-3D11-701461754577}"/>
              </a:ext>
            </a:extLst>
          </p:cNvPr>
          <p:cNvSpPr/>
          <p:nvPr/>
        </p:nvSpPr>
        <p:spPr>
          <a:xfrm>
            <a:off x="171450" y="1660634"/>
            <a:ext cx="11872913" cy="34938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4190C-48A5-0B8A-E7FE-5459AA1721BB}"/>
              </a:ext>
            </a:extLst>
          </p:cNvPr>
          <p:cNvSpPr txBox="1"/>
          <p:nvPr/>
        </p:nvSpPr>
        <p:spPr>
          <a:xfrm>
            <a:off x="201009" y="4876753"/>
            <a:ext cx="3592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figures-2 : Density matrix city plot for 4-bit QFT with input 3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6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528B67-5DEC-A5F2-1649-7CA6599B2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40" y="628650"/>
            <a:ext cx="3302000" cy="5600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821130-6BA8-ADF6-A295-F9CC7A32446A}"/>
              </a:ext>
            </a:extLst>
          </p:cNvPr>
          <p:cNvSpPr/>
          <p:nvPr/>
        </p:nvSpPr>
        <p:spPr>
          <a:xfrm>
            <a:off x="3600441" y="671514"/>
            <a:ext cx="3057526" cy="2100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FE9FF9-AB6D-5320-37BD-C4EC9CDFA29E}"/>
              </a:ext>
            </a:extLst>
          </p:cNvPr>
          <p:cNvSpPr/>
          <p:nvPr/>
        </p:nvSpPr>
        <p:spPr>
          <a:xfrm>
            <a:off x="3600441" y="2863065"/>
            <a:ext cx="3057526" cy="210026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C02DF9-85C6-870D-2EDA-29E2DD95F495}"/>
              </a:ext>
            </a:extLst>
          </p:cNvPr>
          <p:cNvSpPr/>
          <p:nvPr/>
        </p:nvSpPr>
        <p:spPr>
          <a:xfrm>
            <a:off x="3600441" y="5054616"/>
            <a:ext cx="3057526" cy="457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80D113-7E8F-2BC0-867C-1CAA6AD1C35B}"/>
              </a:ext>
            </a:extLst>
          </p:cNvPr>
          <p:cNvSpPr/>
          <p:nvPr/>
        </p:nvSpPr>
        <p:spPr>
          <a:xfrm>
            <a:off x="3600441" y="5603095"/>
            <a:ext cx="3057526" cy="45719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AD41F-43C9-2E27-AE48-2BFB88732422}"/>
              </a:ext>
            </a:extLst>
          </p:cNvPr>
          <p:cNvSpPr txBox="1"/>
          <p:nvPr/>
        </p:nvSpPr>
        <p:spPr>
          <a:xfrm>
            <a:off x="6743695" y="1536979"/>
            <a:ext cx="2652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#0 (Alice) qubits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4BCA4-0FDA-563B-5A85-3841B147B63C}"/>
              </a:ext>
            </a:extLst>
          </p:cNvPr>
          <p:cNvSpPr txBox="1"/>
          <p:nvPr/>
        </p:nvSpPr>
        <p:spPr>
          <a:xfrm>
            <a:off x="6743695" y="3753713"/>
            <a:ext cx="2575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#1 (Bob) qubits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E8F06-CC14-1EF9-ED02-995A467A159D}"/>
              </a:ext>
            </a:extLst>
          </p:cNvPr>
          <p:cNvSpPr txBox="1"/>
          <p:nvPr/>
        </p:nvSpPr>
        <p:spPr>
          <a:xfrm>
            <a:off x="6743695" y="5113935"/>
            <a:ext cx="3207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#0 (Alice) classical 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2581EE-AB14-0248-4D34-11895869B2B6}"/>
              </a:ext>
            </a:extLst>
          </p:cNvPr>
          <p:cNvSpPr txBox="1"/>
          <p:nvPr/>
        </p:nvSpPr>
        <p:spPr>
          <a:xfrm>
            <a:off x="6743695" y="5662414"/>
            <a:ext cx="3130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Processor #1 (Bob) classical bits 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239F0-9EF5-41F4-B7C9-9C3B5BB509D1}"/>
              </a:ext>
            </a:extLst>
          </p:cNvPr>
          <p:cNvSpPr/>
          <p:nvPr/>
        </p:nvSpPr>
        <p:spPr>
          <a:xfrm>
            <a:off x="171450" y="471488"/>
            <a:ext cx="11872913" cy="58721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CBAC3-4221-2C0F-AC91-730249674437}"/>
              </a:ext>
            </a:extLst>
          </p:cNvPr>
          <p:cNvSpPr txBox="1"/>
          <p:nvPr/>
        </p:nvSpPr>
        <p:spPr>
          <a:xfrm>
            <a:off x="201009" y="6075484"/>
            <a:ext cx="2417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figures-3 : quantum processor registers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9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64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Bruno Rijsman</cp:lastModifiedBy>
  <cp:revision>19</cp:revision>
  <dcterms:created xsi:type="dcterms:W3CDTF">2022-11-30T15:19:28Z</dcterms:created>
  <dcterms:modified xsi:type="dcterms:W3CDTF">2022-11-30T16:19:34Z</dcterms:modified>
</cp:coreProperties>
</file>