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57" r:id="rId6"/>
    <p:sldId id="265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219-89DC-2540-F9B2-1EE60FC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A4C7-A930-6828-EED2-191FD5E8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5F7-841C-9C37-ACFB-014C90DB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967-F126-E475-D114-81F67B6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E3B0-3D5A-98F9-323D-99D15793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CB22-9078-BD09-74ED-AB82267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750B-44D8-B5CE-6121-28AA40B4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8933-B842-5B28-2DA2-F17CE08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38B8-F57F-2E4B-BD77-1A374343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16B4-395E-85D4-BE14-3F824D92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E4CE2-DBBC-9D31-13C4-D4DBCB71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75FD-3345-E02B-4C95-3A707B97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DF55-95C5-0410-C233-707286C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8C0C-B166-02A1-94B6-8830A30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813D-C5C6-0AA4-912F-D08EA84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239-B0DD-4511-31BA-5119A191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AFE-1022-2ECA-CED0-B779125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11FC-790E-1993-9709-FFB1CEC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3F7-DDBD-2B54-BAE6-26D2692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AE3-64B9-EE8A-5594-C1DDAC56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70D-D6F0-9F1C-D05A-9850C1E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13D9-C493-E2E0-8ADA-FF89B04E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099-954F-C834-D309-68D404F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F5E-3C64-3724-DC00-65BA4F24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2731-AEA8-11E9-85DE-4707C1EF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07C-C33D-65FA-8772-7E38441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1D6C-0168-F19A-A59B-22DB92A3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8CBD-5777-5ACA-CBB3-440AF6BD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5943-0C97-8E48-0A4F-784E8370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CE77-F2B8-88AA-8B66-324BCFC4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2FEF2-8093-F24F-E286-9766EF5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7F6-C561-C9BB-CC51-CD856A6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BC4F-AAB6-1AE5-5BBD-8547779D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CD30-05DA-C175-4721-70164A18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2BDA-79BC-C5FC-6B8E-DC4B9D2D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6341-A002-4ABA-6DDA-058E5469E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0B59-5545-9F65-C5BF-A7FB751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43EAF-B240-61D8-52BF-EA1C737A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A54F-126D-7368-81FF-2F56E45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543-B3BC-0B26-EA95-D9D28E0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1CF1-D988-65E0-2FCF-E21EF4D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71E6D-C86E-85A2-BE2F-0A76E2D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5613-9932-7899-D7E7-198A415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B29A-F8F4-B637-338B-BB5FBAC9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A58F-4618-58BC-C9DA-9FD0E90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AF61-A4F1-DA33-D35B-8A4846A7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0997-54FF-B9C9-05AB-02F5AB9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2CD-93FF-E014-74CA-754B90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0DCA-7B16-FB44-5D0D-7211430F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F0AE-F656-A0C9-382C-7D93F60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7EA0-F9C1-D3A7-0780-2AA32C5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54B2-30D1-FB35-C733-7FFE2EF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7C1-029B-8F2D-7FB6-C53F7F8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BE703-5359-CBA9-94C9-85A108FE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7640-4BD4-F250-1559-A78E7775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453-9C74-BD8D-9941-8AF18D1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265-36E5-A162-3670-B58CFC5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A507-C015-E010-9D8A-0D44B43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CFF3-D704-52AA-473E-39ACCD0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F869-A95A-56E3-9CD9-7788196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2335-C655-84AB-FE9C-74B38A9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598F-8CC2-73E1-6C54-902E7314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D4A7-1142-157F-E0A2-F6EC2434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B45251-E755-3A72-2D1D-9E77BB78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92633"/>
            <a:ext cx="7772400" cy="28072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F5669A-BBF7-9FC6-691C-6384C1415713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22A87-7D63-4DA3-915F-DE13C6B2B1D9}"/>
              </a:ext>
            </a:extLst>
          </p:cNvPr>
          <p:cNvSpPr txBox="1"/>
          <p:nvPr/>
        </p:nvSpPr>
        <p:spPr>
          <a:xfrm>
            <a:off x="201009" y="4876753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figures-0 : monolithic-quantum-computer-circuit-example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4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721D89-8512-1A54-CCE7-BF33F68AC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4" b="9658"/>
          <a:stretch/>
        </p:blipFill>
        <p:spPr>
          <a:xfrm>
            <a:off x="2318844" y="2271789"/>
            <a:ext cx="7596352" cy="2788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14CBF2-3870-B1E9-A08B-93053CCD553E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80331-AFCC-9A12-8B40-B57B1F73567F}"/>
              </a:ext>
            </a:extLst>
          </p:cNvPr>
          <p:cNvSpPr txBox="1"/>
          <p:nvPr/>
        </p:nvSpPr>
        <p:spPr>
          <a:xfrm>
            <a:off x="201009" y="4876753"/>
            <a:ext cx="3050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figures-1 : monolithic-quantum-computer-city-plot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9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54B42F-02F0-191C-482A-F7AB5B93DB5F}"/>
              </a:ext>
            </a:extLst>
          </p:cNvPr>
          <p:cNvGrpSpPr/>
          <p:nvPr/>
        </p:nvGrpSpPr>
        <p:grpSpPr>
          <a:xfrm>
            <a:off x="4136493" y="2477790"/>
            <a:ext cx="2845581" cy="1870842"/>
            <a:chOff x="3139407" y="1292772"/>
            <a:chExt cx="2126192" cy="139787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5F09DF-BDC8-4C3B-9B08-AA7654018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0479"/>
            <a:stretch/>
          </p:blipFill>
          <p:spPr>
            <a:xfrm>
              <a:off x="3139407" y="1292772"/>
              <a:ext cx="2126192" cy="67266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6A324B-2A92-CC35-1BE5-74F667AFBB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431" b="40523"/>
            <a:stretch/>
          </p:blipFill>
          <p:spPr>
            <a:xfrm>
              <a:off x="3139407" y="1965434"/>
              <a:ext cx="2126192" cy="725214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9FB5BDD-0AED-6FD2-5A59-3B5A3DD0FF45}"/>
              </a:ext>
            </a:extLst>
          </p:cNvPr>
          <p:cNvSpPr/>
          <p:nvPr/>
        </p:nvSpPr>
        <p:spPr>
          <a:xfrm>
            <a:off x="159543" y="2354728"/>
            <a:ext cx="11872913" cy="21485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E8939-0523-CCFD-6502-931E147C0D11}"/>
              </a:ext>
            </a:extLst>
          </p:cNvPr>
          <p:cNvSpPr txBox="1"/>
          <p:nvPr/>
        </p:nvSpPr>
        <p:spPr>
          <a:xfrm>
            <a:off x="189102" y="4225522"/>
            <a:ext cx="3204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figures-2 : single-qubit-gate-global-to-local-mapping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1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1A4E57-EB42-580F-9ED5-11581363B52E}"/>
              </a:ext>
            </a:extLst>
          </p:cNvPr>
          <p:cNvGrpSpPr/>
          <p:nvPr/>
        </p:nvGrpSpPr>
        <p:grpSpPr>
          <a:xfrm>
            <a:off x="3856454" y="2453758"/>
            <a:ext cx="3204723" cy="1954925"/>
            <a:chOff x="2039561" y="1198180"/>
            <a:chExt cx="3204723" cy="19549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4B0D9F-403D-FAD3-0231-2FFF0CEB9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9850"/>
            <a:stretch/>
          </p:blipFill>
          <p:spPr>
            <a:xfrm>
              <a:off x="2039561" y="1198180"/>
              <a:ext cx="3204723" cy="95644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08426D-214F-8BC2-7981-D2C06C2A5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082" b="39882"/>
            <a:stretch/>
          </p:blipFill>
          <p:spPr>
            <a:xfrm>
              <a:off x="2039561" y="2154621"/>
              <a:ext cx="3204723" cy="998484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719D911-2E6D-8B01-C75A-7CB124DC19F5}"/>
              </a:ext>
            </a:extLst>
          </p:cNvPr>
          <p:cNvSpPr/>
          <p:nvPr/>
        </p:nvSpPr>
        <p:spPr>
          <a:xfrm>
            <a:off x="159543" y="2354728"/>
            <a:ext cx="11872913" cy="21485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1CA40-BC2A-90C7-4345-3B6C78BE298E}"/>
              </a:ext>
            </a:extLst>
          </p:cNvPr>
          <p:cNvSpPr txBox="1"/>
          <p:nvPr/>
        </p:nvSpPr>
        <p:spPr>
          <a:xfrm>
            <a:off x="189102" y="4225522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figures-3 : two-qubit-gate-global-to-local-mapping-same-processor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6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D25ABE6-8775-4958-52B7-34B25E77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29" y="702029"/>
            <a:ext cx="2767549" cy="5358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21130-6BA8-ADF6-A295-F9CC7A32446A}"/>
              </a:ext>
            </a:extLst>
          </p:cNvPr>
          <p:cNvSpPr/>
          <p:nvPr/>
        </p:nvSpPr>
        <p:spPr>
          <a:xfrm>
            <a:off x="3600441" y="671514"/>
            <a:ext cx="3057526" cy="2100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E9FF9-AB6D-5320-37BD-C4EC9CDFA29E}"/>
              </a:ext>
            </a:extLst>
          </p:cNvPr>
          <p:cNvSpPr/>
          <p:nvPr/>
        </p:nvSpPr>
        <p:spPr>
          <a:xfrm>
            <a:off x="3600441" y="2863065"/>
            <a:ext cx="3057526" cy="21002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2DF9-85C6-870D-2EDA-29E2DD95F495}"/>
              </a:ext>
            </a:extLst>
          </p:cNvPr>
          <p:cNvSpPr/>
          <p:nvPr/>
        </p:nvSpPr>
        <p:spPr>
          <a:xfrm>
            <a:off x="3600441" y="5054616"/>
            <a:ext cx="3057526" cy="4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D113-7E8F-2BC0-867C-1CAA6AD1C35B}"/>
              </a:ext>
            </a:extLst>
          </p:cNvPr>
          <p:cNvSpPr/>
          <p:nvPr/>
        </p:nvSpPr>
        <p:spPr>
          <a:xfrm>
            <a:off x="3600441" y="5603095"/>
            <a:ext cx="3057526" cy="4571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AD41F-43C9-2E27-AE48-2BFB88732422}"/>
              </a:ext>
            </a:extLst>
          </p:cNvPr>
          <p:cNvSpPr txBox="1"/>
          <p:nvPr/>
        </p:nvSpPr>
        <p:spPr>
          <a:xfrm>
            <a:off x="6743695" y="1536979"/>
            <a:ext cx="24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0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4BCA4-0FDA-563B-5A85-3841B147B63C}"/>
              </a:ext>
            </a:extLst>
          </p:cNvPr>
          <p:cNvSpPr txBox="1"/>
          <p:nvPr/>
        </p:nvSpPr>
        <p:spPr>
          <a:xfrm>
            <a:off x="6743695" y="3753713"/>
            <a:ext cx="24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1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E8F06-CC14-1EF9-ED02-995A467A159D}"/>
              </a:ext>
            </a:extLst>
          </p:cNvPr>
          <p:cNvSpPr txBox="1"/>
          <p:nvPr/>
        </p:nvSpPr>
        <p:spPr>
          <a:xfrm>
            <a:off x="6743695" y="5113935"/>
            <a:ext cx="30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0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81EE-AB14-0248-4D34-11895869B2B6}"/>
              </a:ext>
            </a:extLst>
          </p:cNvPr>
          <p:cNvSpPr txBox="1"/>
          <p:nvPr/>
        </p:nvSpPr>
        <p:spPr>
          <a:xfrm>
            <a:off x="6743695" y="5662414"/>
            <a:ext cx="30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</a:t>
            </a:r>
            <a:r>
              <a:rPr lang="en-US" sz="1600">
                <a:latin typeface="Avenir Book" panose="02000503020000020003" pitchFamily="2" charset="0"/>
              </a:rPr>
              <a:t>index 1 </a:t>
            </a:r>
            <a:r>
              <a:rPr lang="en-US" sz="1600" dirty="0">
                <a:latin typeface="Avenir Book" panose="02000503020000020003" pitchFamily="2" charset="0"/>
              </a:rPr>
              <a:t>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471488"/>
            <a:ext cx="11872913" cy="58721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BAC3-4221-2C0F-AC91-730249674437}"/>
              </a:ext>
            </a:extLst>
          </p:cNvPr>
          <p:cNvSpPr txBox="1"/>
          <p:nvPr/>
        </p:nvSpPr>
        <p:spPr>
          <a:xfrm>
            <a:off x="201009" y="6075484"/>
            <a:ext cx="2417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figures-4 : quantum processor registers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9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A3EC25-CD68-E6D1-F2F9-FE3191FC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3" y="1548482"/>
            <a:ext cx="11477380" cy="41424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6EC429-D5B9-C78B-ED52-9F0741AD990D}"/>
              </a:ext>
            </a:extLst>
          </p:cNvPr>
          <p:cNvSpPr/>
          <p:nvPr/>
        </p:nvSpPr>
        <p:spPr>
          <a:xfrm>
            <a:off x="159543" y="1021761"/>
            <a:ext cx="11872913" cy="47007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03F02-5379-6698-89DA-C31629F6CC4A}"/>
              </a:ext>
            </a:extLst>
          </p:cNvPr>
          <p:cNvSpPr txBox="1"/>
          <p:nvPr/>
        </p:nvSpPr>
        <p:spPr>
          <a:xfrm>
            <a:off x="189102" y="5444722"/>
            <a:ext cx="5299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figures-5 : two-qubit-gate-global-to-local-mapping-different-processor-using-teleportation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0F2C7F-CB0D-2F55-0481-5A8CA53888A3}"/>
              </a:ext>
            </a:extLst>
          </p:cNvPr>
          <p:cNvSpPr/>
          <p:nvPr/>
        </p:nvSpPr>
        <p:spPr>
          <a:xfrm>
            <a:off x="2369004" y="2353363"/>
            <a:ext cx="4014400" cy="2808782"/>
          </a:xfrm>
          <a:prstGeom prst="roundRect">
            <a:avLst>
              <a:gd name="adj" fmla="val 170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145C3CB-00A1-2073-60E8-75A33DABA5FC}"/>
              </a:ext>
            </a:extLst>
          </p:cNvPr>
          <p:cNvSpPr/>
          <p:nvPr/>
        </p:nvSpPr>
        <p:spPr>
          <a:xfrm>
            <a:off x="2024053" y="1650460"/>
            <a:ext cx="293032" cy="1498059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DFC44B-5059-3BE3-A8A1-040D90991442}"/>
              </a:ext>
            </a:extLst>
          </p:cNvPr>
          <p:cNvSpPr/>
          <p:nvPr/>
        </p:nvSpPr>
        <p:spPr>
          <a:xfrm>
            <a:off x="11106444" y="1660188"/>
            <a:ext cx="293032" cy="1498059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724D2E-BA4C-7D91-7B73-8145889B4A3C}"/>
              </a:ext>
            </a:extLst>
          </p:cNvPr>
          <p:cNvSpPr/>
          <p:nvPr/>
        </p:nvSpPr>
        <p:spPr>
          <a:xfrm>
            <a:off x="6563628" y="3644630"/>
            <a:ext cx="472712" cy="1131650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5A2B38-4973-683A-DBD9-BC75518DD14C}"/>
              </a:ext>
            </a:extLst>
          </p:cNvPr>
          <p:cNvSpPr/>
          <p:nvPr/>
        </p:nvSpPr>
        <p:spPr>
          <a:xfrm>
            <a:off x="7086919" y="2353362"/>
            <a:ext cx="3906901" cy="3232885"/>
          </a:xfrm>
          <a:prstGeom prst="roundRect">
            <a:avLst>
              <a:gd name="adj" fmla="val 2109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F8B9D-0F82-6CC8-404E-70ADF8DE0108}"/>
              </a:ext>
            </a:extLst>
          </p:cNvPr>
          <p:cNvSpPr txBox="1"/>
          <p:nvPr/>
        </p:nvSpPr>
        <p:spPr>
          <a:xfrm rot="16200000">
            <a:off x="1848202" y="119761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E2DD3-BBDF-C87E-E3EC-EE4D6BD7D77E}"/>
              </a:ext>
            </a:extLst>
          </p:cNvPr>
          <p:cNvSpPr txBox="1"/>
          <p:nvPr/>
        </p:nvSpPr>
        <p:spPr>
          <a:xfrm rot="16200000">
            <a:off x="2188031" y="193228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DDF68-AF6F-51B3-00A8-22E451DB6AF1}"/>
              </a:ext>
            </a:extLst>
          </p:cNvPr>
          <p:cNvSpPr txBox="1"/>
          <p:nvPr/>
        </p:nvSpPr>
        <p:spPr>
          <a:xfrm rot="16200000">
            <a:off x="6485062" y="3205042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9ECAD7-92C6-DA74-065F-52ECBDF3E555}"/>
              </a:ext>
            </a:extLst>
          </p:cNvPr>
          <p:cNvSpPr txBox="1"/>
          <p:nvPr/>
        </p:nvSpPr>
        <p:spPr>
          <a:xfrm rot="16200000">
            <a:off x="6911071" y="190701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61D60F-8EC6-AE7B-0A66-D93F9A2BFA5D}"/>
              </a:ext>
            </a:extLst>
          </p:cNvPr>
          <p:cNvSpPr txBox="1"/>
          <p:nvPr/>
        </p:nvSpPr>
        <p:spPr>
          <a:xfrm rot="16200000">
            <a:off x="10967649" y="1208600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Avenir Book" panose="02000503020000020003" pitchFamily="2" charset="0"/>
              </a:rPr>
              <a:t>Step 5</a:t>
            </a:r>
            <a:endParaRPr lang="en-US" sz="1200" dirty="0">
              <a:solidFill>
                <a:srgbClr val="FF0000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5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9E6012-84EB-FE69-715D-A362EB7C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58" y="1965434"/>
            <a:ext cx="10743381" cy="2704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3DB09-F118-F601-A9B2-53BB088FEDAA}"/>
              </a:ext>
            </a:extLst>
          </p:cNvPr>
          <p:cNvSpPr txBox="1"/>
          <p:nvPr/>
        </p:nvSpPr>
        <p:spPr>
          <a:xfrm>
            <a:off x="201009" y="487675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figures-6 : 4-bit local quantum Fourier transformation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3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3CE69-8119-3BB7-DA97-9615E542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44" y="2140521"/>
            <a:ext cx="10070486" cy="2576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C5EBF3-0EC5-F92B-C108-DA02173BFBE6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D570-0021-0772-9537-D4427AC2480F}"/>
              </a:ext>
            </a:extLst>
          </p:cNvPr>
          <p:cNvSpPr txBox="1"/>
          <p:nvPr/>
        </p:nvSpPr>
        <p:spPr>
          <a:xfrm>
            <a:off x="201009" y="4876753"/>
            <a:ext cx="3316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figures-7 : Bloch multi-vector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60B762-9644-4936-210D-81AD5A52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62" y="1460937"/>
            <a:ext cx="9343728" cy="36034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1FE0EC-03B0-0015-3D11-701461754577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4190C-48A5-0B8A-E7FE-5459AA1721BB}"/>
              </a:ext>
            </a:extLst>
          </p:cNvPr>
          <p:cNvSpPr txBox="1"/>
          <p:nvPr/>
        </p:nvSpPr>
        <p:spPr>
          <a:xfrm>
            <a:off x="201009" y="4876753"/>
            <a:ext cx="3592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figures-8 : Density matrix city plot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6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77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 </cp:lastModifiedBy>
  <cp:revision>46</cp:revision>
  <dcterms:created xsi:type="dcterms:W3CDTF">2022-11-30T15:19:28Z</dcterms:created>
  <dcterms:modified xsi:type="dcterms:W3CDTF">2022-12-20T12:36:43Z</dcterms:modified>
</cp:coreProperties>
</file>