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9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6208"/>
  </p:normalViewPr>
  <p:slideViewPr>
    <p:cSldViewPr snapToGrid="0">
      <p:cViewPr varScale="1">
        <p:scale>
          <a:sx n="121" d="100"/>
          <a:sy n="121" d="100"/>
        </p:scale>
        <p:origin x="20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D1219-89DC-2540-F9B2-1EE60FC9CC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3AA4C7-A930-6828-EED2-191FD5E80E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5B35F7-841C-9C37-ACFB-014C90DB2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60CC7-D420-F644-9F41-59E094E33DC7}" type="datetimeFigureOut">
              <a:rPr lang="en-US" smtClean="0"/>
              <a:t>11/30/22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655967-F126-E475-D114-81F67B6EC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38E3B0-3D5A-98F9-323D-99D157930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DF416-A861-6748-ACE9-139209A67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224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FCB22-9078-BD09-74ED-AB82267BC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26750B-44D8-B5CE-6121-28AA40B424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E88933-B842-5B28-2DA2-F17CE0850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60CC7-D420-F644-9F41-59E094E33DC7}" type="datetimeFigureOut">
              <a:rPr lang="en-US" smtClean="0"/>
              <a:t>11/30/22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4F38B8-F57F-2E4B-BD77-1A374343E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7D16B4-395E-85D4-BE14-3F824D922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DF416-A861-6748-ACE9-139209A67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680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2E4CE2-DBBC-9D31-13C4-D4DBCB71E0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675FD-3345-E02B-4C95-3A707B9721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01DF55-95C5-0410-C233-707286C45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60CC7-D420-F644-9F41-59E094E33DC7}" type="datetimeFigureOut">
              <a:rPr lang="en-US" smtClean="0"/>
              <a:t>11/30/22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648C0C-B166-02A1-94B6-8830A3045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4B813D-C5C6-0AA4-912F-D08EA842B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DF416-A861-6748-ACE9-139209A67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843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E9239-B0DD-4511-31BA-5119A191F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6F2AFE-1022-2ECA-CED0-B77912581A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4C11FC-790E-1993-9709-FFB1CEC45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60CC7-D420-F644-9F41-59E094E33DC7}" type="datetimeFigureOut">
              <a:rPr lang="en-US" smtClean="0"/>
              <a:t>11/30/22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6173F7-DDBD-2B54-BAE6-26D269250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39AE3-64B9-EE8A-5594-C1DDAC569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DF416-A861-6748-ACE9-139209A67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817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EF70D-D6F0-9F1C-D05A-9850C1EB7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9213D9-C493-E2E0-8ADA-FF89B04E80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ECF099-954F-C834-D309-68D404F75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60CC7-D420-F644-9F41-59E094E33DC7}" type="datetimeFigureOut">
              <a:rPr lang="en-US" smtClean="0"/>
              <a:t>11/30/22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954F5E-3C64-3724-DC00-65BA4F24A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582731-AEA8-11E9-85DE-4707C1EF8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DF416-A861-6748-ACE9-139209A67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122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E707C-C33D-65FA-8772-7E38441E6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01D6C-0168-F19A-A59B-22DB92A3A6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DE8CBD-5777-5ACA-CBB3-440AF6BD0D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D85943-0C97-8E48-0A4F-784E8370C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60CC7-D420-F644-9F41-59E094E33DC7}" type="datetimeFigureOut">
              <a:rPr lang="en-US" smtClean="0"/>
              <a:t>11/30/22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95CE77-F2B8-88AA-8B66-324BCFC4B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C2FEF2-8093-F24F-E286-9766EF50A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DF416-A861-6748-ACE9-139209A67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863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B97F6-C561-C9BB-CC51-CD856A6A8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85BC4F-AAB6-1AE5-5BBD-8547779DF2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6CCD30-05DA-C175-4721-70164A18C1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CB2BDA-79BC-C5FC-6B8E-DC4B9D2DEB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2D6341-A002-4ABA-6DDA-058E5469EB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EA0B59-5545-9F65-C5BF-A7FB751E0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60CC7-D420-F644-9F41-59E094E33DC7}" type="datetimeFigureOut">
              <a:rPr lang="en-US" smtClean="0"/>
              <a:t>11/30/22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C43EAF-B240-61D8-52BF-EA1C737A1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F5A54F-126D-7368-81FF-2F56E45F7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DF416-A861-6748-ACE9-139209A67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845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9D543-B3BC-0B26-EA95-D9D28E0F4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8D1CF1-D988-65E0-2FCF-E21EF4DDF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60CC7-D420-F644-9F41-59E094E33DC7}" type="datetimeFigureOut">
              <a:rPr lang="en-US" smtClean="0"/>
              <a:t>11/30/22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371E6D-C86E-85A2-BE2F-0A76E2D69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D45613-9932-7899-D7E7-198A415CD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DF416-A861-6748-ACE9-139209A67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184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31B29A-F8F4-B637-338B-BB5FBAC92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60CC7-D420-F644-9F41-59E094E33DC7}" type="datetimeFigureOut">
              <a:rPr lang="en-US" smtClean="0"/>
              <a:t>11/30/22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15A58F-4618-58BC-C9DA-9FD0E9035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4AAF61-A4F1-DA33-D35B-8A4846A75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DF416-A861-6748-ACE9-139209A67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590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C0997-54FF-B9C9-05AB-02F5AB9D1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A82CD-93FF-E014-74CA-754B904876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A40DCA-7B16-FB44-5D0D-7211430FC0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0BF0AE-F656-A0C9-382C-7D93F60C6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60CC7-D420-F644-9F41-59E094E33DC7}" type="datetimeFigureOut">
              <a:rPr lang="en-US" smtClean="0"/>
              <a:t>11/30/22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2C7EA0-F9C1-D3A7-0780-2AA32C5A6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4C54B2-30D1-FB35-C733-7FFE2EF4D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DF416-A861-6748-ACE9-139209A67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844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9F7C1-029B-8F2D-7FB6-C53F7F808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8BE703-5359-CBA9-94C9-85A108FE23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927640-4BD4-F250-1559-A78E77754F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7AE453-9C74-BD8D-9941-8AF18D11F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60CC7-D420-F644-9F41-59E094E33DC7}" type="datetimeFigureOut">
              <a:rPr lang="en-US" smtClean="0"/>
              <a:t>11/30/22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8EF265-36E5-A162-3670-B58CFC568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CAA507-C015-E010-9D8A-0D44B4376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DF416-A861-6748-ACE9-139209A67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641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88CFF3-D704-52AA-473E-39ACCD02B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5F869-A95A-56E3-9CD9-7788196149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A02335-C655-84AB-FE9C-74B38A9651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260CC7-D420-F644-9F41-59E094E33DC7}" type="datetimeFigureOut">
              <a:rPr lang="en-US" smtClean="0"/>
              <a:t>11/30/22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2F598F-8CC2-73E1-6C54-902E731461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BDD4A7-1142-157F-E0A2-F6EC2434F6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CDF416-A861-6748-ACE9-139209A67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894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3A239F0-9EF5-41F4-B7C9-9C3B5BB509D1}"/>
              </a:ext>
            </a:extLst>
          </p:cNvPr>
          <p:cNvSpPr/>
          <p:nvPr/>
        </p:nvSpPr>
        <p:spPr>
          <a:xfrm>
            <a:off x="171450" y="1660634"/>
            <a:ext cx="11872913" cy="349387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89E6012-84EB-FE69-715D-A362EB7C00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558" y="1965434"/>
            <a:ext cx="10743381" cy="270469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063DB09-F118-F601-A9B2-53BB088FEDAA}"/>
              </a:ext>
            </a:extLst>
          </p:cNvPr>
          <p:cNvSpPr txBox="1"/>
          <p:nvPr/>
        </p:nvSpPr>
        <p:spPr>
          <a:xfrm>
            <a:off x="201009" y="4876753"/>
            <a:ext cx="32095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Avenir Book" panose="02000503020000020003" pitchFamily="2" charset="0"/>
              </a:rPr>
              <a:t>figures-0 : 4-bit local quantum Fourier transformation</a:t>
            </a:r>
            <a:endParaRPr lang="en-US" sz="800" dirty="0">
              <a:solidFill>
                <a:schemeClr val="bg1">
                  <a:lumMod val="75000"/>
                </a:schemeClr>
              </a:solidFill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5931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9C3CE69-8119-3BB7-DA97-9615E5420F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4544" y="2140521"/>
            <a:ext cx="10070486" cy="257695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EC5EBF3-0EC5-F92B-C108-DA02173BFBE6}"/>
              </a:ext>
            </a:extLst>
          </p:cNvPr>
          <p:cNvSpPr/>
          <p:nvPr/>
        </p:nvSpPr>
        <p:spPr>
          <a:xfrm>
            <a:off x="171450" y="1660634"/>
            <a:ext cx="11872913" cy="349387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E2D570-0021-0772-9537-D4427AC2480F}"/>
              </a:ext>
            </a:extLst>
          </p:cNvPr>
          <p:cNvSpPr txBox="1"/>
          <p:nvPr/>
        </p:nvSpPr>
        <p:spPr>
          <a:xfrm>
            <a:off x="201009" y="4876753"/>
            <a:ext cx="33169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Avenir Book" panose="02000503020000020003" pitchFamily="2" charset="0"/>
              </a:rPr>
              <a:t>figures-1 : Bloch multi-vector for 4-bit QFT with input 3</a:t>
            </a:r>
            <a:endParaRPr lang="en-US" sz="800" dirty="0">
              <a:solidFill>
                <a:schemeClr val="bg1">
                  <a:lumMod val="75000"/>
                </a:schemeClr>
              </a:solidFill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4470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4528B67-5DEC-A5F2-1649-7CA6599B28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5340" y="628650"/>
            <a:ext cx="3302000" cy="56007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3821130-6BA8-ADF6-A295-F9CC7A32446A}"/>
              </a:ext>
            </a:extLst>
          </p:cNvPr>
          <p:cNvSpPr/>
          <p:nvPr/>
        </p:nvSpPr>
        <p:spPr>
          <a:xfrm>
            <a:off x="3600441" y="671514"/>
            <a:ext cx="3057526" cy="21002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CFE9FF9-AB6D-5320-37BD-C4EC9CDFA29E}"/>
              </a:ext>
            </a:extLst>
          </p:cNvPr>
          <p:cNvSpPr/>
          <p:nvPr/>
        </p:nvSpPr>
        <p:spPr>
          <a:xfrm>
            <a:off x="3600441" y="2863065"/>
            <a:ext cx="3057526" cy="2100263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0C02DF9-85C6-870D-2EDA-29E2DD95F495}"/>
              </a:ext>
            </a:extLst>
          </p:cNvPr>
          <p:cNvSpPr/>
          <p:nvPr/>
        </p:nvSpPr>
        <p:spPr>
          <a:xfrm>
            <a:off x="3600441" y="5054616"/>
            <a:ext cx="3057526" cy="4571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80D113-7E8F-2BC0-867C-1CAA6AD1C35B}"/>
              </a:ext>
            </a:extLst>
          </p:cNvPr>
          <p:cNvSpPr/>
          <p:nvPr/>
        </p:nvSpPr>
        <p:spPr>
          <a:xfrm>
            <a:off x="3600441" y="5603095"/>
            <a:ext cx="3057526" cy="457192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3AD41F-43C9-2E27-AE48-2BFB88732422}"/>
              </a:ext>
            </a:extLst>
          </p:cNvPr>
          <p:cNvSpPr txBox="1"/>
          <p:nvPr/>
        </p:nvSpPr>
        <p:spPr>
          <a:xfrm>
            <a:off x="6743695" y="1536979"/>
            <a:ext cx="26527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venir Book" panose="02000503020000020003" pitchFamily="2" charset="0"/>
              </a:rPr>
              <a:t>Processor #0 (Alice) qubits </a:t>
            </a:r>
            <a:endParaRPr lang="en-US" sz="1200" dirty="0">
              <a:latin typeface="Avenir Book" panose="02000503020000020003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84BCA4-0FDA-563B-5A85-3841B147B63C}"/>
              </a:ext>
            </a:extLst>
          </p:cNvPr>
          <p:cNvSpPr txBox="1"/>
          <p:nvPr/>
        </p:nvSpPr>
        <p:spPr>
          <a:xfrm>
            <a:off x="6743695" y="3753713"/>
            <a:ext cx="25758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venir Book" panose="02000503020000020003" pitchFamily="2" charset="0"/>
              </a:rPr>
              <a:t>Processor #1 (Bob) qubits </a:t>
            </a:r>
            <a:endParaRPr lang="en-US" sz="1200" dirty="0">
              <a:latin typeface="Avenir Book" panose="02000503020000020003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DE8F06-CC14-1EF9-ED02-995A467A159D}"/>
              </a:ext>
            </a:extLst>
          </p:cNvPr>
          <p:cNvSpPr txBox="1"/>
          <p:nvPr/>
        </p:nvSpPr>
        <p:spPr>
          <a:xfrm>
            <a:off x="6743695" y="5113935"/>
            <a:ext cx="32074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venir Book" panose="02000503020000020003" pitchFamily="2" charset="0"/>
              </a:rPr>
              <a:t>Processor #0 (Alice) classical bits </a:t>
            </a:r>
            <a:endParaRPr lang="en-US" sz="1200" dirty="0">
              <a:latin typeface="Avenir Book" panose="02000503020000020003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2581EE-AB14-0248-4D34-11895869B2B6}"/>
              </a:ext>
            </a:extLst>
          </p:cNvPr>
          <p:cNvSpPr txBox="1"/>
          <p:nvPr/>
        </p:nvSpPr>
        <p:spPr>
          <a:xfrm>
            <a:off x="6743695" y="5662414"/>
            <a:ext cx="31304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venir Book" panose="02000503020000020003" pitchFamily="2" charset="0"/>
              </a:rPr>
              <a:t>Processor #1 (Bob) classical bits </a:t>
            </a:r>
            <a:endParaRPr lang="en-US" sz="1200" dirty="0">
              <a:latin typeface="Avenir Book" panose="02000503020000020003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3A239F0-9EF5-41F4-B7C9-9C3B5BB509D1}"/>
              </a:ext>
            </a:extLst>
          </p:cNvPr>
          <p:cNvSpPr/>
          <p:nvPr/>
        </p:nvSpPr>
        <p:spPr>
          <a:xfrm>
            <a:off x="171450" y="471488"/>
            <a:ext cx="11872913" cy="587216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CCBAC3-4221-2C0F-AC91-730249674437}"/>
              </a:ext>
            </a:extLst>
          </p:cNvPr>
          <p:cNvSpPr txBox="1"/>
          <p:nvPr/>
        </p:nvSpPr>
        <p:spPr>
          <a:xfrm>
            <a:off x="201009" y="6075484"/>
            <a:ext cx="24176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Avenir Book" panose="02000503020000020003" pitchFamily="2" charset="0"/>
              </a:rPr>
              <a:t>figures-2 : quantum processor registers</a:t>
            </a:r>
            <a:endParaRPr lang="en-US" sz="800" dirty="0">
              <a:solidFill>
                <a:schemeClr val="bg1">
                  <a:lumMod val="75000"/>
                </a:schemeClr>
              </a:solidFill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02931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52</Words>
  <Application>Microsoft Macintosh PowerPoint</Application>
  <PresentationFormat>Widescreen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Avenir Book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Bruno Rijsman</dc:creator>
  <cp:lastModifiedBy>Bruno Rijsman</cp:lastModifiedBy>
  <cp:revision>18</cp:revision>
  <dcterms:created xsi:type="dcterms:W3CDTF">2022-11-30T15:19:28Z</dcterms:created>
  <dcterms:modified xsi:type="dcterms:W3CDTF">2022-11-30T16:12:33Z</dcterms:modified>
</cp:coreProperties>
</file>