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1219-89DC-2540-F9B2-1EE60FC9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AA4C7-A930-6828-EED2-191FD5E8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35F7-841C-9C37-ACFB-014C90DB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5967-F126-E475-D114-81F67B6E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E3B0-3D5A-98F9-323D-99D15793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CB22-9078-BD09-74ED-AB82267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6750B-44D8-B5CE-6121-28AA40B4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8933-B842-5B28-2DA2-F17CE085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38B8-F57F-2E4B-BD77-1A374343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16B4-395E-85D4-BE14-3F824D92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E4CE2-DBBC-9D31-13C4-D4DBCB71E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675FD-3345-E02B-4C95-3A707B972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DF55-95C5-0410-C233-707286C4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8C0C-B166-02A1-94B6-8830A304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813D-C5C6-0AA4-912F-D08EA84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9239-B0DD-4511-31BA-5119A191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2AFE-1022-2ECA-CED0-B7791258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11FC-790E-1993-9709-FFB1CEC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73F7-DDBD-2B54-BAE6-26D26925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9AE3-64B9-EE8A-5594-C1DDAC56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F70D-D6F0-9F1C-D05A-9850C1EB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213D9-C493-E2E0-8ADA-FF89B04E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F099-954F-C834-D309-68D404F7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4F5E-3C64-3724-DC00-65BA4F24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2731-AEA8-11E9-85DE-4707C1EF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707C-C33D-65FA-8772-7E38441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1D6C-0168-F19A-A59B-22DB92A3A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E8CBD-5777-5ACA-CBB3-440AF6BD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5943-0C97-8E48-0A4F-784E8370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CE77-F2B8-88AA-8B66-324BCFC4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2FEF2-8093-F24F-E286-9766EF50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7F6-C561-C9BB-CC51-CD856A6A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BC4F-AAB6-1AE5-5BBD-8547779D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CD30-05DA-C175-4721-70164A18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B2BDA-79BC-C5FC-6B8E-DC4B9D2DE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D6341-A002-4ABA-6DDA-058E5469E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A0B59-5545-9F65-C5BF-A7FB751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43EAF-B240-61D8-52BF-EA1C737A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5A54F-126D-7368-81FF-2F56E45F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D543-B3BC-0B26-EA95-D9D28E0F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D1CF1-D988-65E0-2FCF-E21EF4DD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71E6D-C86E-85A2-BE2F-0A76E2D6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45613-9932-7899-D7E7-198A415C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1B29A-F8F4-B637-338B-BB5FBAC9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5A58F-4618-58BC-C9DA-9FD0E903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AF61-A4F1-DA33-D35B-8A4846A7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0997-54FF-B9C9-05AB-02F5AB9D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82CD-93FF-E014-74CA-754B904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0DCA-7B16-FB44-5D0D-7211430FC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F0AE-F656-A0C9-382C-7D93F60C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C7EA0-F9C1-D3A7-0780-2AA32C5A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54B2-30D1-FB35-C733-7FFE2EF4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F7C1-029B-8F2D-7FB6-C53F7F80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BE703-5359-CBA9-94C9-85A108FE2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27640-4BD4-F250-1559-A78E7775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E453-9C74-BD8D-9941-8AF18D11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EF265-36E5-A162-3670-B58CFC56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A507-C015-E010-9D8A-0D44B437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8CFF3-D704-52AA-473E-39ACCD02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5F869-A95A-56E3-9CD9-77881961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2335-C655-84AB-FE9C-74B38A965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598F-8CC2-73E1-6C54-902E73146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D4A7-1142-157F-E0A2-F6EC2434F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9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528B67-5DEC-A5F2-1649-7CA6599B2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40" y="628650"/>
            <a:ext cx="3302000" cy="5600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21130-6BA8-ADF6-A295-F9CC7A32446A}"/>
              </a:ext>
            </a:extLst>
          </p:cNvPr>
          <p:cNvSpPr/>
          <p:nvPr/>
        </p:nvSpPr>
        <p:spPr>
          <a:xfrm>
            <a:off x="3600441" y="671514"/>
            <a:ext cx="3057526" cy="2100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E9FF9-AB6D-5320-37BD-C4EC9CDFA29E}"/>
              </a:ext>
            </a:extLst>
          </p:cNvPr>
          <p:cNvSpPr/>
          <p:nvPr/>
        </p:nvSpPr>
        <p:spPr>
          <a:xfrm>
            <a:off x="3600441" y="2863065"/>
            <a:ext cx="3057526" cy="210026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02DF9-85C6-870D-2EDA-29E2DD95F495}"/>
              </a:ext>
            </a:extLst>
          </p:cNvPr>
          <p:cNvSpPr/>
          <p:nvPr/>
        </p:nvSpPr>
        <p:spPr>
          <a:xfrm>
            <a:off x="3600441" y="5054616"/>
            <a:ext cx="3057526" cy="457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0D113-7E8F-2BC0-867C-1CAA6AD1C35B}"/>
              </a:ext>
            </a:extLst>
          </p:cNvPr>
          <p:cNvSpPr/>
          <p:nvPr/>
        </p:nvSpPr>
        <p:spPr>
          <a:xfrm>
            <a:off x="3600441" y="5603095"/>
            <a:ext cx="3057526" cy="45719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AD41F-43C9-2E27-AE48-2BFB88732422}"/>
              </a:ext>
            </a:extLst>
          </p:cNvPr>
          <p:cNvSpPr txBox="1"/>
          <p:nvPr/>
        </p:nvSpPr>
        <p:spPr>
          <a:xfrm>
            <a:off x="6743695" y="1536979"/>
            <a:ext cx="2652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#0 (Alice)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4BCA4-0FDA-563B-5A85-3841B147B63C}"/>
              </a:ext>
            </a:extLst>
          </p:cNvPr>
          <p:cNvSpPr txBox="1"/>
          <p:nvPr/>
        </p:nvSpPr>
        <p:spPr>
          <a:xfrm>
            <a:off x="6743695" y="3753713"/>
            <a:ext cx="2575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#1 (Bob)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E8F06-CC14-1EF9-ED02-995A467A159D}"/>
              </a:ext>
            </a:extLst>
          </p:cNvPr>
          <p:cNvSpPr txBox="1"/>
          <p:nvPr/>
        </p:nvSpPr>
        <p:spPr>
          <a:xfrm>
            <a:off x="6743695" y="5113935"/>
            <a:ext cx="3207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#0 (Alice)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81EE-AB14-0248-4D34-11895869B2B6}"/>
              </a:ext>
            </a:extLst>
          </p:cNvPr>
          <p:cNvSpPr txBox="1"/>
          <p:nvPr/>
        </p:nvSpPr>
        <p:spPr>
          <a:xfrm>
            <a:off x="6743695" y="5662414"/>
            <a:ext cx="3130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#1 (Bob)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471488"/>
            <a:ext cx="11872913" cy="58721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CBAC3-4221-2C0F-AC91-730249674437}"/>
              </a:ext>
            </a:extLst>
          </p:cNvPr>
          <p:cNvSpPr txBox="1"/>
          <p:nvPr/>
        </p:nvSpPr>
        <p:spPr>
          <a:xfrm>
            <a:off x="201009" y="6075484"/>
            <a:ext cx="2473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figures-0 : Quantum Processor Registers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9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3AD41F-43C9-2E27-AE48-2BFB88732422}"/>
              </a:ext>
            </a:extLst>
          </p:cNvPr>
          <p:cNvSpPr txBox="1"/>
          <p:nvPr/>
        </p:nvSpPr>
        <p:spPr>
          <a:xfrm>
            <a:off x="5417769" y="3238292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Second slide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471488"/>
            <a:ext cx="11872913" cy="58721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37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13</cp:revision>
  <dcterms:created xsi:type="dcterms:W3CDTF">2022-11-30T15:19:28Z</dcterms:created>
  <dcterms:modified xsi:type="dcterms:W3CDTF">2022-11-30T15:49:08Z</dcterms:modified>
</cp:coreProperties>
</file>