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65" r:id="rId7"/>
    <p:sldId id="26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figures-9 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25ABE6-8775-4958-52B7-34B25E7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9" y="702029"/>
            <a:ext cx="2767549" cy="5358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1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</a:t>
            </a:r>
            <a:r>
              <a:rPr lang="en-US" sz="1600">
                <a:latin typeface="Avenir Book" panose="02000503020000020003" pitchFamily="2" charset="0"/>
              </a:rPr>
              <a:t>index 1 </a:t>
            </a:r>
            <a:r>
              <a:rPr lang="en-US" sz="1600" dirty="0">
                <a:latin typeface="Avenir Book" panose="02000503020000020003" pitchFamily="2" charset="0"/>
              </a:rPr>
              <a:t>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3EC25-CD68-E6D1-F2F9-FE3191F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" y="1548482"/>
            <a:ext cx="11477380" cy="414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1021761"/>
            <a:ext cx="11872913" cy="4700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299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two-qubit-gate-global-to-local-mapping-different-processor-using-teleportation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0F2C7F-CB0D-2F55-0481-5A8CA53888A3}"/>
              </a:ext>
            </a:extLst>
          </p:cNvPr>
          <p:cNvSpPr/>
          <p:nvPr/>
        </p:nvSpPr>
        <p:spPr>
          <a:xfrm>
            <a:off x="2369004" y="2353363"/>
            <a:ext cx="4014400" cy="2808782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45C3CB-00A1-2073-60E8-75A33DABA5FC}"/>
              </a:ext>
            </a:extLst>
          </p:cNvPr>
          <p:cNvSpPr/>
          <p:nvPr/>
        </p:nvSpPr>
        <p:spPr>
          <a:xfrm>
            <a:off x="2024053" y="1650460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DFC44B-5059-3BE3-A8A1-040D90991442}"/>
              </a:ext>
            </a:extLst>
          </p:cNvPr>
          <p:cNvSpPr/>
          <p:nvPr/>
        </p:nvSpPr>
        <p:spPr>
          <a:xfrm>
            <a:off x="11106444" y="1660188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24D2E-BA4C-7D91-7B73-8145889B4A3C}"/>
              </a:ext>
            </a:extLst>
          </p:cNvPr>
          <p:cNvSpPr/>
          <p:nvPr/>
        </p:nvSpPr>
        <p:spPr>
          <a:xfrm>
            <a:off x="6563628" y="3644630"/>
            <a:ext cx="472712" cy="1131650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5A2B38-4973-683A-DBD9-BC75518DD14C}"/>
              </a:ext>
            </a:extLst>
          </p:cNvPr>
          <p:cNvSpPr/>
          <p:nvPr/>
        </p:nvSpPr>
        <p:spPr>
          <a:xfrm>
            <a:off x="7086919" y="2353362"/>
            <a:ext cx="3906901" cy="3232885"/>
          </a:xfrm>
          <a:prstGeom prst="roundRect">
            <a:avLst>
              <a:gd name="adj" fmla="val 21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8B9D-0F82-6CC8-404E-70ADF8DE0108}"/>
              </a:ext>
            </a:extLst>
          </p:cNvPr>
          <p:cNvSpPr txBox="1"/>
          <p:nvPr/>
        </p:nvSpPr>
        <p:spPr>
          <a:xfrm rot="16200000">
            <a:off x="1848202" y="119761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2DD3-BBDF-C87E-E3EC-EE4D6BD7D77E}"/>
              </a:ext>
            </a:extLst>
          </p:cNvPr>
          <p:cNvSpPr txBox="1"/>
          <p:nvPr/>
        </p:nvSpPr>
        <p:spPr>
          <a:xfrm rot="16200000">
            <a:off x="2188031" y="193228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DF68-AF6F-51B3-00A8-22E451DB6AF1}"/>
              </a:ext>
            </a:extLst>
          </p:cNvPr>
          <p:cNvSpPr txBox="1"/>
          <p:nvPr/>
        </p:nvSpPr>
        <p:spPr>
          <a:xfrm rot="16200000">
            <a:off x="6485062" y="320504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ECAD7-92C6-DA74-065F-52ECBDF3E555}"/>
              </a:ext>
            </a:extLst>
          </p:cNvPr>
          <p:cNvSpPr txBox="1"/>
          <p:nvPr/>
        </p:nvSpPr>
        <p:spPr>
          <a:xfrm rot="16200000">
            <a:off x="6911071" y="190701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1D60F-8EC6-AE7B-0A66-D93F9A2BFA5D}"/>
              </a:ext>
            </a:extLst>
          </p:cNvPr>
          <p:cNvSpPr txBox="1"/>
          <p:nvPr/>
        </p:nvSpPr>
        <p:spPr>
          <a:xfrm rot="16200000">
            <a:off x="10967649" y="120860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venir Book" panose="02000503020000020003" pitchFamily="2" charset="0"/>
              </a:rPr>
              <a:t>Step 5</a:t>
            </a:r>
            <a:endParaRPr lang="en-US" sz="1200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5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29DE6-0FD8-A538-4A73-8CC8CBE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186857"/>
            <a:ext cx="7268005" cy="4257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483477"/>
            <a:ext cx="11872913" cy="5238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096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two-qubit-gate-global-to-local-mapping-different-processor-using-cat-state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C00975-1DEE-0E1C-5E32-BBC6364D8F59}"/>
              </a:ext>
            </a:extLst>
          </p:cNvPr>
          <p:cNvSpPr/>
          <p:nvPr/>
        </p:nvSpPr>
        <p:spPr>
          <a:xfrm>
            <a:off x="3744177" y="1186857"/>
            <a:ext cx="3108568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112445-FDA8-E791-C791-334F3D375EF5}"/>
              </a:ext>
            </a:extLst>
          </p:cNvPr>
          <p:cNvSpPr/>
          <p:nvPr/>
        </p:nvSpPr>
        <p:spPr>
          <a:xfrm>
            <a:off x="6931490" y="3321269"/>
            <a:ext cx="425751" cy="726106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8548C-1B03-1A06-30CB-022CE8FC11A6}"/>
              </a:ext>
            </a:extLst>
          </p:cNvPr>
          <p:cNvSpPr/>
          <p:nvPr/>
        </p:nvSpPr>
        <p:spPr>
          <a:xfrm>
            <a:off x="7417634" y="1186857"/>
            <a:ext cx="1736876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7B839-EACF-39D6-FFA5-7D65EBEE29B0}"/>
              </a:ext>
            </a:extLst>
          </p:cNvPr>
          <p:cNvSpPr txBox="1"/>
          <p:nvPr/>
        </p:nvSpPr>
        <p:spPr>
          <a:xfrm rot="16200000">
            <a:off x="3568328" y="73400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28961-11D8-D843-2C0E-7201CA087906}"/>
              </a:ext>
            </a:extLst>
          </p:cNvPr>
          <p:cNvSpPr txBox="1"/>
          <p:nvPr/>
        </p:nvSpPr>
        <p:spPr>
          <a:xfrm rot="16200000">
            <a:off x="6727132" y="291926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F675B-A742-84FB-49A1-ACD6FD76311E}"/>
              </a:ext>
            </a:extLst>
          </p:cNvPr>
          <p:cNvSpPr txBox="1"/>
          <p:nvPr/>
        </p:nvSpPr>
        <p:spPr>
          <a:xfrm rot="16200000">
            <a:off x="7241786" y="77060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1052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figures-8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86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50</cp:revision>
  <dcterms:created xsi:type="dcterms:W3CDTF">2022-11-30T15:19:28Z</dcterms:created>
  <dcterms:modified xsi:type="dcterms:W3CDTF">2022-12-20T13:00:39Z</dcterms:modified>
</cp:coreProperties>
</file>