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08"/>
  </p:normalViewPr>
  <p:slideViewPr>
    <p:cSldViewPr snapToGrid="0">
      <p:cViewPr>
        <p:scale>
          <a:sx n="179" d="100"/>
          <a:sy n="179" d="100"/>
        </p:scale>
        <p:origin x="144" y="-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83BC5-2401-343C-8991-1DCC59857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21E37C-18E2-7DA8-0D56-C45E775AB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00106-3AA8-8AB4-AFA7-3BC5F4176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3B26-B55D-4A44-8972-64B5FFD40FBA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AEEF1-F7FA-932E-550B-79AAAF071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B6A08-47A0-589F-E6E9-12977AE93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957C-9D27-7641-AC71-E94B5077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5FEC0-3117-6AA5-6223-9303E624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B324B5-E330-6634-7614-2ADE8DBF8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32B9D-DEAE-4B18-6F4A-E2E5B86E3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3B26-B55D-4A44-8972-64B5FFD40FBA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272A2-C947-4212-B902-92C0DBD72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4555D-768C-CE9D-E74A-A495CAE94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957C-9D27-7641-AC71-E94B5077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01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7E0278-B83B-E629-6280-AAF38DD0F4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4F40DD-9322-1CAB-8EFD-2EA188C83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09466-B634-A7B4-0B30-0E5C7E69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3B26-B55D-4A44-8972-64B5FFD40FBA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6AE08-6A08-1521-7B94-348E1AA0B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17933-5733-7B33-DF3A-A250AFC5D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957C-9D27-7641-AC71-E94B5077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45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1565E-44BE-E1E5-CC6C-DA7DB86D4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C70A4-4210-324F-6627-2E89655C6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58431-9381-DEC9-CDD6-59ECC1A77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3B26-B55D-4A44-8972-64B5FFD40FBA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99226-C6E5-9E29-E9E4-8C26AC2CA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A86EF-2E71-0A0A-CD9F-9C5B28F78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957C-9D27-7641-AC71-E94B5077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10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44DE4-E1D4-A97B-662E-CC47ABCA0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25F31-88A4-70C8-BE97-1EF8014A4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48F7F-8486-64AA-526F-EC1FC55CA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3B26-B55D-4A44-8972-64B5FFD40FBA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16AB9-2FDF-B4D1-1481-9CB166ECC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C53A6-5482-F5F2-4BD4-10E587EA5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957C-9D27-7641-AC71-E94B5077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59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22B82-85A3-F349-68BD-3DD69B480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64A87-3782-2B18-AF9D-3107ECBA6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AB3C2-20E3-8585-CDDF-1B6D9C497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8CCA2-CB92-6CC2-CAA3-D2C6E3F2F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3B26-B55D-4A44-8972-64B5FFD40FBA}" type="datetimeFigureOut">
              <a:rPr lang="en-US" smtClean="0"/>
              <a:t>12/2/22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2957D-D09C-555E-1ABD-52D3964EF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E1282-CBEF-C1A0-B89B-FA3C1CE24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957C-9D27-7641-AC71-E94B5077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81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DBC4E-5EFE-618B-E84F-B740F021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0E36E-CD42-4788-0968-2F6D9AAAB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58D95-F1F7-9159-CFFB-5BEBE3042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4E0461-DBE9-163E-F3CC-D9E490280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675D89-11DE-0624-8695-52E7F98AA0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446397-8C3A-744E-FAAC-3F418783A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3B26-B55D-4A44-8972-64B5FFD40FBA}" type="datetimeFigureOut">
              <a:rPr lang="en-US" smtClean="0"/>
              <a:t>12/2/22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16E626-9465-7FF1-A121-D65408588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7BECD8-FD4A-2B8C-299C-4A809251A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957C-9D27-7641-AC71-E94B5077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63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43D8C-E400-9618-269E-A459CE385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C94CCA-AEA7-4189-8757-B38EE2A71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3B26-B55D-4A44-8972-64B5FFD40FBA}" type="datetimeFigureOut">
              <a:rPr lang="en-US" smtClean="0"/>
              <a:t>12/2/22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31DA6-EA67-E091-7D5E-C2C03E33A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5A419B-2734-7D40-1733-90FE08EF9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957C-9D27-7641-AC71-E94B5077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9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C09AF6-D79B-8A1A-5E74-328462730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3B26-B55D-4A44-8972-64B5FFD40FBA}" type="datetimeFigureOut">
              <a:rPr lang="en-US" smtClean="0"/>
              <a:t>12/2/22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19854B-8D4A-EAF4-8DD0-33E4BFEDA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E0814-C604-2EB2-1208-E32FD912D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957C-9D27-7641-AC71-E94B5077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44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DBC4F-9E28-8A62-E018-CBE8EA896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3B432-5210-AAFD-8523-09A53A3A0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B997B-1FD2-FD01-B764-4347BFFA5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5956C1-816E-9034-2249-919A084FC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3B26-B55D-4A44-8972-64B5FFD40FBA}" type="datetimeFigureOut">
              <a:rPr lang="en-US" smtClean="0"/>
              <a:t>12/2/22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947E5-E794-6273-1564-6ACEC6547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F5D79-C702-0D88-CF13-6CB5193A8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957C-9D27-7641-AC71-E94B5077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42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2E6CD-96EB-0CC8-58DF-F2B0743BB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9FF326-047C-4055-DD36-0C60E57B3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6CEF19-1B9F-1720-62A4-53ABE2960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72066-BA83-7341-6C44-9E3D9578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3B26-B55D-4A44-8972-64B5FFD40FBA}" type="datetimeFigureOut">
              <a:rPr lang="en-US" smtClean="0"/>
              <a:t>12/2/22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83667-9F30-D189-5C5B-B69C88A42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3BDFC-80C7-3661-3BD0-3317E8171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957C-9D27-7641-AC71-E94B5077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19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D2BD04-09FE-C288-806A-80B9B36C6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21C53-16A1-357B-9A2A-14F438F82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F53E5-0392-CCA0-D359-2FEA84238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03B26-B55D-4A44-8972-64B5FFD40FBA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0AF50-6612-1D2D-C996-F3EDDC7879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795CC-F9A1-3E87-3E01-0A1C08E74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1957C-9D27-7641-AC71-E94B5077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0B5C32-3D25-B887-1809-8F56E9437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79" y="296593"/>
            <a:ext cx="1999046" cy="1384498"/>
          </a:xfrm>
          <a:prstGeom prst="rect">
            <a:avLst/>
          </a:prstGeom>
          <a:ln w="9525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ABD9776-0D2E-DB52-EEB8-7A07CFA605A0}"/>
              </a:ext>
            </a:extLst>
          </p:cNvPr>
          <p:cNvSpPr/>
          <p:nvPr/>
        </p:nvSpPr>
        <p:spPr>
          <a:xfrm>
            <a:off x="2857501" y="296593"/>
            <a:ext cx="8733220" cy="138449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bg1">
                    <a:lumMod val="95000"/>
                  </a:schemeClr>
                </a:solidFill>
                <a:latin typeface="Avenir Book" panose="02000503020000020003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Team Q-Harmonics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F81CDFA-1FCD-4D1E-355E-EBB6CC026C7B}"/>
              </a:ext>
            </a:extLst>
          </p:cNvPr>
          <p:cNvGrpSpPr/>
          <p:nvPr/>
        </p:nvGrpSpPr>
        <p:grpSpPr>
          <a:xfrm>
            <a:off x="601279" y="1901228"/>
            <a:ext cx="3013459" cy="3595688"/>
            <a:chOff x="1495426" y="2671763"/>
            <a:chExt cx="3013459" cy="359568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F7A47B6-5104-EBD1-442A-8017EAAC8A2F}"/>
                </a:ext>
              </a:extLst>
            </p:cNvPr>
            <p:cNvSpPr/>
            <p:nvPr/>
          </p:nvSpPr>
          <p:spPr>
            <a:xfrm>
              <a:off x="1495426" y="2671763"/>
              <a:ext cx="3013459" cy="7136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Team Members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EC62470-3ECE-C246-2DE4-14B3A31C850F}"/>
                </a:ext>
              </a:extLst>
            </p:cNvPr>
            <p:cNvSpPr/>
            <p:nvPr/>
          </p:nvSpPr>
          <p:spPr>
            <a:xfrm>
              <a:off x="1495426" y="3385412"/>
              <a:ext cx="3013459" cy="288203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tlCol="0" anchor="t" anchorCtr="0"/>
            <a:lstStyle/>
            <a:p>
              <a:r>
                <a:rPr lang="en-US" sz="24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Abdullah K</a:t>
              </a:r>
            </a:p>
            <a:p>
              <a:r>
                <a:rPr lang="en-US" sz="24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B Akash Reddy</a:t>
              </a:r>
              <a:br>
                <a:rPr lang="en-US" sz="24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</a:br>
              <a:r>
                <a:rPr lang="en-US" sz="24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Bruno Rijsman</a:t>
              </a:r>
              <a:br>
                <a:rPr lang="en-US" sz="24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</a:br>
              <a:r>
                <a:rPr lang="en-US" sz="24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Kiran Kaur</a:t>
              </a:r>
              <a:br>
                <a:rPr lang="en-US" sz="24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</a:br>
              <a:r>
                <a:rPr lang="en-US" sz="24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Sai Ganesh Manda</a:t>
              </a:r>
            </a:p>
            <a:p>
              <a:r>
                <a:rPr lang="en-US" sz="24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Tyler Cowan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EACF840-D3F4-5833-52DD-6FA92DB6EAAB}"/>
              </a:ext>
            </a:extLst>
          </p:cNvPr>
          <p:cNvGrpSpPr/>
          <p:nvPr/>
        </p:nvGrpSpPr>
        <p:grpSpPr>
          <a:xfrm>
            <a:off x="4014788" y="1901228"/>
            <a:ext cx="7575933" cy="3595688"/>
            <a:chOff x="1627572" y="2671763"/>
            <a:chExt cx="7575933" cy="359568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5100AC1-FE69-D5CD-1931-EF228394BC4E}"/>
                </a:ext>
              </a:extLst>
            </p:cNvPr>
            <p:cNvSpPr/>
            <p:nvPr/>
          </p:nvSpPr>
          <p:spPr>
            <a:xfrm>
              <a:off x="1627572" y="2671763"/>
              <a:ext cx="7575933" cy="7136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Project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538C56B-EA51-D450-6C8D-904B323CB87A}"/>
                </a:ext>
              </a:extLst>
            </p:cNvPr>
            <p:cNvSpPr/>
            <p:nvPr/>
          </p:nvSpPr>
          <p:spPr>
            <a:xfrm>
              <a:off x="1627572" y="3385413"/>
              <a:ext cx="7575933" cy="28820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tlCol="0" anchor="t" anchorCtr="0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DQFT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Distributed Quantum Fourier Transformation</a:t>
              </a:r>
            </a:p>
            <a:p>
              <a:pPr algn="ctr"/>
              <a:endParaRPr lang="en-US" sz="2400" dirty="0">
                <a:solidFill>
                  <a:schemeClr val="tx1"/>
                </a:solidFill>
                <a:latin typeface="Avenir Book" panose="02000503020000020003" pitchFamily="2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Avenir Book" panose="02000503020000020003" pitchFamily="2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Avenir Book" panose="02000503020000020003" pitchFamily="2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Implementation, Validation, Benchmarking, Documentation</a:t>
              </a:r>
            </a:p>
            <a:p>
              <a:pPr algn="ctr"/>
              <a:endParaRPr lang="en-US" sz="2400" dirty="0">
                <a:solidFill>
                  <a:schemeClr val="tx1"/>
                </a:solidFill>
                <a:latin typeface="Avenir Book" panose="02000503020000020003" pitchFamily="2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Avenir Book" panose="02000503020000020003" pitchFamily="2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  <a:p>
              <a:pPr algn="ctr"/>
              <a:endParaRPr lang="en-US" sz="2800" b="1" dirty="0">
                <a:solidFill>
                  <a:schemeClr val="tx1"/>
                </a:solidFill>
                <a:latin typeface="Avenir Book" panose="02000503020000020003" pitchFamily="2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9A90F3A4-177B-E004-A1EF-DD241C1B48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536" b="15763"/>
          <a:stretch/>
        </p:blipFill>
        <p:spPr>
          <a:xfrm>
            <a:off x="6755614" y="3834197"/>
            <a:ext cx="2405063" cy="675193"/>
          </a:xfrm>
          <a:prstGeom prst="rect">
            <a:avLst/>
          </a:prstGeom>
        </p:spPr>
      </p:pic>
      <p:pic>
        <p:nvPicPr>
          <p:cNvPr id="1035" name="Picture 11" descr="Learn Quantum Computation using Qiskit">
            <a:extLst>
              <a:ext uri="{FF2B5EF4-FFF2-40B4-BE49-F238E27FC236}">
                <a16:creationId xmlns:a16="http://schemas.microsoft.com/office/drawing/2014/main" id="{D51E89DC-2110-E6B1-C770-FA6386E30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91" y="3905637"/>
            <a:ext cx="1809749" cy="56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PennyLane">
            <a:extLst>
              <a:ext uri="{FF2B5EF4-FFF2-40B4-BE49-F238E27FC236}">
                <a16:creationId xmlns:a16="http://schemas.microsoft.com/office/drawing/2014/main" id="{CE6F6694-5F1B-3476-C4C6-32A54D94B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0245" y="3691764"/>
            <a:ext cx="1466851" cy="99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9E1F625-8737-1587-1A75-B1AAB650FCB1}"/>
              </a:ext>
            </a:extLst>
          </p:cNvPr>
          <p:cNvGrpSpPr/>
          <p:nvPr/>
        </p:nvGrpSpPr>
        <p:grpSpPr>
          <a:xfrm>
            <a:off x="601280" y="5763781"/>
            <a:ext cx="10989440" cy="713651"/>
            <a:chOff x="1495427" y="2671763"/>
            <a:chExt cx="10989440" cy="71365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004640D-48A7-BF6B-BC40-4275F30CBB5F}"/>
                </a:ext>
              </a:extLst>
            </p:cNvPr>
            <p:cNvSpPr/>
            <p:nvPr/>
          </p:nvSpPr>
          <p:spPr>
            <a:xfrm>
              <a:off x="1495427" y="2671763"/>
              <a:ext cx="1374665" cy="7136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GitHub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98A48A4-BD93-1639-39B6-224F8C6067BF}"/>
                </a:ext>
              </a:extLst>
            </p:cNvPr>
            <p:cNvSpPr/>
            <p:nvPr/>
          </p:nvSpPr>
          <p:spPr>
            <a:xfrm>
              <a:off x="2870092" y="2671764"/>
              <a:ext cx="9614775" cy="7136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tlCol="0" anchor="t" anchorCtr="0"/>
            <a:lstStyle/>
            <a:p>
              <a:r>
                <a:rPr lang="en-US" sz="24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https://</a:t>
              </a:r>
              <a:r>
                <a:rPr lang="en-US" sz="2400" dirty="0" err="1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github.com</a:t>
              </a:r>
              <a:r>
                <a:rPr lang="en-US" sz="24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/</a:t>
              </a:r>
              <a:r>
                <a:rPr lang="en-US" sz="2400" dirty="0" err="1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brunorijsman</a:t>
              </a:r>
              <a:r>
                <a:rPr lang="en-US" sz="24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/quantum-internet-hackathon-2022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9054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 descr="Learn Quantum Computation using Qiskit">
            <a:extLst>
              <a:ext uri="{FF2B5EF4-FFF2-40B4-BE49-F238E27FC236}">
                <a16:creationId xmlns:a16="http://schemas.microsoft.com/office/drawing/2014/main" id="{F8FC5F44-5EA7-9A01-E11C-E69B69CCF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3952" y="308697"/>
            <a:ext cx="1798297" cy="55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A438587C-D025-2125-859B-7C7C4007026E}"/>
              </a:ext>
            </a:extLst>
          </p:cNvPr>
          <p:cNvGrpSpPr/>
          <p:nvPr/>
        </p:nvGrpSpPr>
        <p:grpSpPr>
          <a:xfrm>
            <a:off x="342739" y="373068"/>
            <a:ext cx="3792044" cy="3055932"/>
            <a:chOff x="342739" y="373068"/>
            <a:chExt cx="3792044" cy="305593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3812511-3B53-02C3-BA0F-C522749279BE}"/>
                </a:ext>
              </a:extLst>
            </p:cNvPr>
            <p:cNvGrpSpPr/>
            <p:nvPr/>
          </p:nvGrpSpPr>
          <p:grpSpPr>
            <a:xfrm>
              <a:off x="342739" y="373068"/>
              <a:ext cx="3792044" cy="3055932"/>
              <a:chOff x="1495426" y="2671763"/>
              <a:chExt cx="2862702" cy="305593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D4E527F-F116-A22B-AB51-BDA86A50E456}"/>
                  </a:ext>
                </a:extLst>
              </p:cNvPr>
              <p:cNvSpPr/>
              <p:nvPr/>
            </p:nvSpPr>
            <p:spPr>
              <a:xfrm>
                <a:off x="1495426" y="2671763"/>
                <a:ext cx="2862702" cy="56133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bg2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r>
                  <a:rPr lang="en-US" sz="2000" b="1" dirty="0">
                    <a:solidFill>
                      <a:schemeClr val="bg1">
                        <a:lumMod val="95000"/>
                      </a:schemeClr>
                    </a:solidFill>
                    <a:latin typeface="Avenir Book" panose="02000503020000020003" pitchFamily="2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Progress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30ED0DF-A8CF-EFF7-DD4F-EEE9997D5F40}"/>
                  </a:ext>
                </a:extLst>
              </p:cNvPr>
              <p:cNvSpPr/>
              <p:nvPr/>
            </p:nvSpPr>
            <p:spPr>
              <a:xfrm>
                <a:off x="1495426" y="3233099"/>
                <a:ext cx="2862702" cy="24945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tlCol="0" anchor="t" anchorCtr="0"/>
              <a:lstStyle/>
              <a:p>
                <a:r>
                  <a:rPr lang="en-US" sz="2000" dirty="0">
                    <a:solidFill>
                      <a:schemeClr val="tx1"/>
                    </a:solidFill>
                    <a:latin typeface="Avenir Book" panose="02000503020000020003" pitchFamily="2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    Local QFT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  <a:latin typeface="Avenir Book" panose="02000503020000020003" pitchFamily="2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    Teleport-based DQFT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  <a:latin typeface="Avenir Book" panose="02000503020000020003" pitchFamily="2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    Cat-state-based DQFT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  <a:latin typeface="Avenir Book" panose="02000503020000020003" pitchFamily="2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    Histogram-based validation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  <a:latin typeface="Avenir Book" panose="02000503020000020003" pitchFamily="2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    State-based validation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  <a:latin typeface="Avenir Book" panose="02000503020000020003" pitchFamily="2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    Benchmarking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  <a:latin typeface="Avenir Book" panose="02000503020000020003" pitchFamily="2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    Documentation			</a:t>
                </a:r>
              </a:p>
              <a:p>
                <a:endParaRPr lang="en-US" sz="20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</p:txBody>
          </p:sp>
        </p:grpSp>
        <p:pic>
          <p:nvPicPr>
            <p:cNvPr id="1028" name="Picture 4" descr="Done - Free ui icons">
              <a:extLst>
                <a:ext uri="{FF2B5EF4-FFF2-40B4-BE49-F238E27FC236}">
                  <a16:creationId xmlns:a16="http://schemas.microsoft.com/office/drawing/2014/main" id="{D6342F84-4858-ECF9-AB32-1AC0FF9536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935" y="1152375"/>
              <a:ext cx="218784" cy="218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466FEEE-7DF0-20B3-547D-B85A6B129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465207" y="2026062"/>
              <a:ext cx="265113" cy="300462"/>
            </a:xfrm>
            <a:prstGeom prst="rect">
              <a:avLst/>
            </a:prstGeom>
          </p:spPr>
        </p:pic>
        <p:pic>
          <p:nvPicPr>
            <p:cNvPr id="9" name="Picture 4" descr="Done - Free ui icons">
              <a:extLst>
                <a:ext uri="{FF2B5EF4-FFF2-40B4-BE49-F238E27FC236}">
                  <a16:creationId xmlns:a16="http://schemas.microsoft.com/office/drawing/2014/main" id="{5BF886B6-AB80-8377-1A44-DE4328B8E8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371" y="1479738"/>
              <a:ext cx="218784" cy="218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Done - Free ui icons">
              <a:extLst>
                <a:ext uri="{FF2B5EF4-FFF2-40B4-BE49-F238E27FC236}">
                  <a16:creationId xmlns:a16="http://schemas.microsoft.com/office/drawing/2014/main" id="{0FC5B5EA-27EA-7F62-675A-29D2A7442F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935" y="1775618"/>
              <a:ext cx="218784" cy="218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Done - Free ui icons">
              <a:extLst>
                <a:ext uri="{FF2B5EF4-FFF2-40B4-BE49-F238E27FC236}">
                  <a16:creationId xmlns:a16="http://schemas.microsoft.com/office/drawing/2014/main" id="{79B839C4-DB90-7C6E-9A6A-925BB046D6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935" y="2978757"/>
              <a:ext cx="218784" cy="218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AD42C35-3A2D-3475-BF2D-FA11FC3194A0}"/>
              </a:ext>
            </a:extLst>
          </p:cNvPr>
          <p:cNvGrpSpPr/>
          <p:nvPr/>
        </p:nvGrpSpPr>
        <p:grpSpPr>
          <a:xfrm>
            <a:off x="349229" y="3736101"/>
            <a:ext cx="11463020" cy="2748831"/>
            <a:chOff x="349229" y="3736101"/>
            <a:chExt cx="11463020" cy="274883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EE453D6-60B7-EECE-1D45-02D4269E9E56}"/>
                </a:ext>
              </a:extLst>
            </p:cNvPr>
            <p:cNvGrpSpPr/>
            <p:nvPr/>
          </p:nvGrpSpPr>
          <p:grpSpPr>
            <a:xfrm>
              <a:off x="349229" y="3736101"/>
              <a:ext cx="11463020" cy="2748831"/>
              <a:chOff x="1495426" y="2671763"/>
              <a:chExt cx="2862702" cy="2748831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DB2A848-D3A1-C940-F3CF-ED43B0719646}"/>
                  </a:ext>
                </a:extLst>
              </p:cNvPr>
              <p:cNvSpPr/>
              <p:nvPr/>
            </p:nvSpPr>
            <p:spPr>
              <a:xfrm>
                <a:off x="1495426" y="2671763"/>
                <a:ext cx="2862702" cy="56133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bg2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r>
                  <a:rPr lang="en-US" sz="2000" b="1" dirty="0">
                    <a:solidFill>
                      <a:schemeClr val="bg1">
                        <a:lumMod val="95000"/>
                      </a:schemeClr>
                    </a:solidFill>
                    <a:latin typeface="Avenir Book" panose="02000503020000020003" pitchFamily="2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Visualization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7CEBE81-CCE1-C8C8-09B8-44C5FCBB1842}"/>
                  </a:ext>
                </a:extLst>
              </p:cNvPr>
              <p:cNvSpPr/>
              <p:nvPr/>
            </p:nvSpPr>
            <p:spPr>
              <a:xfrm>
                <a:off x="1495426" y="3233099"/>
                <a:ext cx="2862702" cy="218749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tlCol="0" anchor="t" anchorCtr="0"/>
              <a:lstStyle/>
              <a:p>
                <a:r>
                  <a:rPr lang="en-US" sz="2000" dirty="0">
                    <a:solidFill>
                      <a:schemeClr val="tx1"/>
                    </a:solidFill>
                    <a:latin typeface="Avenir Book" panose="02000503020000020003" pitchFamily="2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Jupyter notebooks</a:t>
                </a:r>
              </a:p>
            </p:txBody>
          </p:sp>
        </p:grp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C1997C7-72C0-B43B-B676-B7F0A3F1A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8371" y="5010743"/>
              <a:ext cx="6056316" cy="1178498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D75CD318-07AF-8019-3C84-BCF722FF8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78599" y="5194116"/>
              <a:ext cx="2627439" cy="699067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4EEBD86-9A8E-07B1-05A6-7E741D85E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639950" y="4906424"/>
              <a:ext cx="1648798" cy="1508203"/>
            </a:xfrm>
            <a:prstGeom prst="rect">
              <a:avLst/>
            </a:prstGeom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2E7BD58D-F987-E43F-5A9E-678CE5F37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4452" y="4377157"/>
              <a:ext cx="477838" cy="5538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3FE704F-280A-2864-50CD-112A8D939FEB}"/>
              </a:ext>
            </a:extLst>
          </p:cNvPr>
          <p:cNvGrpSpPr/>
          <p:nvPr/>
        </p:nvGrpSpPr>
        <p:grpSpPr>
          <a:xfrm>
            <a:off x="4468623" y="401202"/>
            <a:ext cx="3997882" cy="3027798"/>
            <a:chOff x="4468623" y="401202"/>
            <a:chExt cx="3997882" cy="302779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B2152DB-216E-45D8-C8C5-CDCEEF42C5EB}"/>
                </a:ext>
              </a:extLst>
            </p:cNvPr>
            <p:cNvGrpSpPr/>
            <p:nvPr/>
          </p:nvGrpSpPr>
          <p:grpSpPr>
            <a:xfrm>
              <a:off x="4468623" y="401202"/>
              <a:ext cx="3997882" cy="3027798"/>
              <a:chOff x="1495426" y="2671763"/>
              <a:chExt cx="2862702" cy="3027798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AB9B94D-E69F-0F22-9A37-18CB6BD11038}"/>
                  </a:ext>
                </a:extLst>
              </p:cNvPr>
              <p:cNvSpPr/>
              <p:nvPr/>
            </p:nvSpPr>
            <p:spPr>
              <a:xfrm>
                <a:off x="1495426" y="2671763"/>
                <a:ext cx="2862702" cy="56133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bg2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r>
                  <a:rPr lang="en-US" sz="2000" b="1" dirty="0">
                    <a:solidFill>
                      <a:schemeClr val="bg1">
                        <a:lumMod val="95000"/>
                      </a:schemeClr>
                    </a:solidFill>
                    <a:latin typeface="Avenir Book" panose="02000503020000020003" pitchFamily="2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Circuit generation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5314255-D0B4-63DA-5D96-95AEE0CAA3B9}"/>
                  </a:ext>
                </a:extLst>
              </p:cNvPr>
              <p:cNvSpPr/>
              <p:nvPr/>
            </p:nvSpPr>
            <p:spPr>
              <a:xfrm>
                <a:off x="1495426" y="3233099"/>
                <a:ext cx="2862702" cy="24664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tlCol="0" anchor="t" anchorCtr="0"/>
              <a:lstStyle/>
              <a:p>
                <a:r>
                  <a:rPr lang="en-US" sz="2000" dirty="0">
                    <a:solidFill>
                      <a:schemeClr val="tx1"/>
                    </a:solidFill>
                    <a:latin typeface="Avenir Book" panose="02000503020000020003" pitchFamily="2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Python classes and scripts</a:t>
                </a:r>
              </a:p>
              <a:p>
                <a:pPr marL="160020" indent="-25146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  <a:latin typeface="Avenir Book" panose="02000503020000020003" pitchFamily="2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Qiskit Terra SDK</a:t>
                </a:r>
              </a:p>
              <a:p>
                <a:pPr marL="160020" indent="-25146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  <a:latin typeface="Avenir Book" panose="02000503020000020003" pitchFamily="2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Clusters and processors</a:t>
                </a:r>
              </a:p>
              <a:p>
                <a:pPr marL="160020" indent="-25146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  <a:latin typeface="Avenir Book" panose="02000503020000020003" pitchFamily="2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Teleportation and cat states</a:t>
                </a:r>
              </a:p>
              <a:p>
                <a:pPr marL="160020" indent="-25146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  <a:latin typeface="Avenir Book" panose="02000503020000020003" pitchFamily="2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QFT and DQFT</a:t>
                </a:r>
              </a:p>
              <a:p>
                <a:endParaRPr lang="en-US" sz="20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</p:txBody>
          </p:sp>
        </p:grpSp>
        <p:pic>
          <p:nvPicPr>
            <p:cNvPr id="1036" name="Picture 12" descr="Python icon - Free download on Iconfinder">
              <a:extLst>
                <a:ext uri="{FF2B5EF4-FFF2-40B4-BE49-F238E27FC236}">
                  <a16:creationId xmlns:a16="http://schemas.microsoft.com/office/drawing/2014/main" id="{85CDF557-2B48-D3BA-832F-1CAE186848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4622" y="1140851"/>
              <a:ext cx="335638" cy="3356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15026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89</Words>
  <Application>Microsoft Macintosh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Avenir Book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78</cp:revision>
  <cp:lastPrinted>2022-12-02T10:45:51Z</cp:lastPrinted>
  <dcterms:created xsi:type="dcterms:W3CDTF">2022-12-02T10:40:36Z</dcterms:created>
  <dcterms:modified xsi:type="dcterms:W3CDTF">2022-12-02T11:42:46Z</dcterms:modified>
</cp:coreProperties>
</file>