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57" r:id="rId6"/>
    <p:sldId id="265" r:id="rId7"/>
    <p:sldId id="267" r:id="rId8"/>
    <p:sldId id="258" r:id="rId9"/>
    <p:sldId id="259" r:id="rId10"/>
    <p:sldId id="26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1219-89DC-2540-F9B2-1EE60FC9C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AA4C7-A930-6828-EED2-191FD5E80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35F7-841C-9C37-ACFB-014C90DB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55967-F126-E475-D114-81F67B6E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8E3B0-3D5A-98F9-323D-99D15793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2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CB22-9078-BD09-74ED-AB82267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6750B-44D8-B5CE-6121-28AA40B42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88933-B842-5B28-2DA2-F17CE085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38B8-F57F-2E4B-BD77-1A374343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D16B4-395E-85D4-BE14-3F824D92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E4CE2-DBBC-9D31-13C4-D4DBCB71E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675FD-3345-E02B-4C95-3A707B972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1DF55-95C5-0410-C233-707286C4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8C0C-B166-02A1-94B6-8830A304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813D-C5C6-0AA4-912F-D08EA842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4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9239-B0DD-4511-31BA-5119A191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2AFE-1022-2ECA-CED0-B7791258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11FC-790E-1993-9709-FFB1CEC4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173F7-DDBD-2B54-BAE6-26D26925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39AE3-64B9-EE8A-5594-C1DDAC56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1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F70D-D6F0-9F1C-D05A-9850C1EB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213D9-C493-E2E0-8ADA-FF89B04E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CF099-954F-C834-D309-68D404F7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54F5E-3C64-3724-DC00-65BA4F24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2731-AEA8-11E9-85DE-4707C1EF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2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707C-C33D-65FA-8772-7E38441E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1D6C-0168-F19A-A59B-22DB92A3A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E8CBD-5777-5ACA-CBB3-440AF6BD0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85943-0C97-8E48-0A4F-784E8370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5CE77-F2B8-88AA-8B66-324BCFC4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2FEF2-8093-F24F-E286-9766EF50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6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97F6-C561-C9BB-CC51-CD856A6A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BC4F-AAB6-1AE5-5BBD-8547779DF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CCD30-05DA-C175-4721-70164A18C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B2BDA-79BC-C5FC-6B8E-DC4B9D2DE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D6341-A002-4ABA-6DDA-058E5469E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A0B59-5545-9F65-C5BF-A7FB751E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43EAF-B240-61D8-52BF-EA1C737A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5A54F-126D-7368-81FF-2F56E45F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D543-B3BC-0B26-EA95-D9D28E0F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D1CF1-D988-65E0-2FCF-E21EF4DD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71E6D-C86E-85A2-BE2F-0A76E2D6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45613-9932-7899-D7E7-198A415C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1B29A-F8F4-B637-338B-BB5FBAC9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5A58F-4618-58BC-C9DA-9FD0E903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AAF61-A4F1-DA33-D35B-8A4846A7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9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0997-54FF-B9C9-05AB-02F5AB9D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A82CD-93FF-E014-74CA-754B904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40DCA-7B16-FB44-5D0D-7211430FC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BF0AE-F656-A0C9-382C-7D93F60C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C7EA0-F9C1-D3A7-0780-2AA32C5A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C54B2-30D1-FB35-C733-7FFE2EF4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4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F7C1-029B-8F2D-7FB6-C53F7F80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BE703-5359-CBA9-94C9-85A108FE2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27640-4BD4-F250-1559-A78E77754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AE453-9C74-BD8D-9941-8AF18D11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EF265-36E5-A162-3670-B58CFC56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AA507-C015-E010-9D8A-0D44B437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4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8CFF3-D704-52AA-473E-39ACCD02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5F869-A95A-56E3-9CD9-778819614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2335-C655-84AB-FE9C-74B38A965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0CC7-D420-F644-9F41-59E094E33DC7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F598F-8CC2-73E1-6C54-902E73146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D4A7-1142-157F-E0A2-F6EC2434F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9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B45251-E755-3A72-2D1D-9E77BB78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92633"/>
            <a:ext cx="7772400" cy="28072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F5669A-BBF7-9FC6-691C-6384C1415713}"/>
              </a:ext>
            </a:extLst>
          </p:cNvPr>
          <p:cNvSpPr/>
          <p:nvPr/>
        </p:nvSpPr>
        <p:spPr>
          <a:xfrm>
            <a:off x="171450" y="2192632"/>
            <a:ext cx="11872913" cy="296187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22A87-7D63-4DA3-915F-DE13C6B2B1D9}"/>
              </a:ext>
            </a:extLst>
          </p:cNvPr>
          <p:cNvSpPr txBox="1"/>
          <p:nvPr/>
        </p:nvSpPr>
        <p:spPr>
          <a:xfrm>
            <a:off x="201009" y="4876753"/>
            <a:ext cx="3456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figures-0 : monolithic-quantum-computer-circuit-example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84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E51AD2-A445-E074-AEFA-7CB381A2A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63" y="2940391"/>
            <a:ext cx="11537728" cy="9803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F5BF74-36E0-D09D-00A4-0FD0407CD3C1}"/>
              </a:ext>
            </a:extLst>
          </p:cNvPr>
          <p:cNvSpPr/>
          <p:nvPr/>
        </p:nvSpPr>
        <p:spPr>
          <a:xfrm>
            <a:off x="171450" y="2819400"/>
            <a:ext cx="11872913" cy="137907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E900B-1AF5-8166-4554-62BAED46AEE3}"/>
              </a:ext>
            </a:extLst>
          </p:cNvPr>
          <p:cNvSpPr txBox="1"/>
          <p:nvPr/>
        </p:nvSpPr>
        <p:spPr>
          <a:xfrm>
            <a:off x="201009" y="3920722"/>
            <a:ext cx="46987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figures-9 : 4-bit-distributed-quantum-fourier-transformation-using-teleportation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0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386661-2F37-C56D-6F83-F8BB16620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40" y="2078486"/>
            <a:ext cx="10321870" cy="26327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EC5EBF3-0EC5-F92B-C108-DA02173BFBE6}"/>
              </a:ext>
            </a:extLst>
          </p:cNvPr>
          <p:cNvSpPr/>
          <p:nvPr/>
        </p:nvSpPr>
        <p:spPr>
          <a:xfrm>
            <a:off x="159543" y="1992121"/>
            <a:ext cx="11872913" cy="287375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D570-0021-0772-9537-D4427AC2480F}"/>
              </a:ext>
            </a:extLst>
          </p:cNvPr>
          <p:cNvSpPr txBox="1"/>
          <p:nvPr/>
        </p:nvSpPr>
        <p:spPr>
          <a:xfrm>
            <a:off x="189102" y="4588129"/>
            <a:ext cx="4839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figures-10 </a:t>
            </a: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: bloch-multi-vector-for-4-bit-distributed-qft-teleport-with-input-3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.png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89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721D89-8512-1A54-CCE7-BF33F68AC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4" b="9658"/>
          <a:stretch/>
        </p:blipFill>
        <p:spPr>
          <a:xfrm>
            <a:off x="2318844" y="2271789"/>
            <a:ext cx="7596352" cy="27881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14CBF2-3870-B1E9-A08B-93053CCD553E}"/>
              </a:ext>
            </a:extLst>
          </p:cNvPr>
          <p:cNvSpPr/>
          <p:nvPr/>
        </p:nvSpPr>
        <p:spPr>
          <a:xfrm>
            <a:off x="171450" y="2192632"/>
            <a:ext cx="11872913" cy="296187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80331-AFCC-9A12-8B40-B57B1F73567F}"/>
              </a:ext>
            </a:extLst>
          </p:cNvPr>
          <p:cNvSpPr txBox="1"/>
          <p:nvPr/>
        </p:nvSpPr>
        <p:spPr>
          <a:xfrm>
            <a:off x="201009" y="4876753"/>
            <a:ext cx="3050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figures-1 : monolithic-quantum-computer-city-plot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9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E54B42F-02F0-191C-482A-F7AB5B93DB5F}"/>
              </a:ext>
            </a:extLst>
          </p:cNvPr>
          <p:cNvGrpSpPr/>
          <p:nvPr/>
        </p:nvGrpSpPr>
        <p:grpSpPr>
          <a:xfrm>
            <a:off x="4136493" y="2477790"/>
            <a:ext cx="2845581" cy="1870842"/>
            <a:chOff x="3139407" y="1292772"/>
            <a:chExt cx="2126192" cy="139787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05F09DF-BDC8-4C3B-9B08-AA7654018C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0479"/>
            <a:stretch/>
          </p:blipFill>
          <p:spPr>
            <a:xfrm>
              <a:off x="3139407" y="1292772"/>
              <a:ext cx="2126192" cy="67266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E6A324B-2A92-CC35-1BE5-74F667AFBB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8431" b="40523"/>
            <a:stretch/>
          </p:blipFill>
          <p:spPr>
            <a:xfrm>
              <a:off x="3139407" y="1965434"/>
              <a:ext cx="2126192" cy="725214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9FB5BDD-0AED-6FD2-5A59-3B5A3DD0FF45}"/>
              </a:ext>
            </a:extLst>
          </p:cNvPr>
          <p:cNvSpPr/>
          <p:nvPr/>
        </p:nvSpPr>
        <p:spPr>
          <a:xfrm>
            <a:off x="159543" y="2354728"/>
            <a:ext cx="11872913" cy="21485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E8939-0523-CCFD-6502-931E147C0D11}"/>
              </a:ext>
            </a:extLst>
          </p:cNvPr>
          <p:cNvSpPr txBox="1"/>
          <p:nvPr/>
        </p:nvSpPr>
        <p:spPr>
          <a:xfrm>
            <a:off x="189102" y="4225522"/>
            <a:ext cx="3204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figures-2 : single-qubit-gate-global-to-local-mapping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71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41A4E57-EB42-580F-9ED5-11581363B52E}"/>
              </a:ext>
            </a:extLst>
          </p:cNvPr>
          <p:cNvGrpSpPr/>
          <p:nvPr/>
        </p:nvGrpSpPr>
        <p:grpSpPr>
          <a:xfrm>
            <a:off x="3856454" y="2453758"/>
            <a:ext cx="3204723" cy="1954925"/>
            <a:chOff x="2039561" y="1198180"/>
            <a:chExt cx="3204723" cy="19549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4B0D9F-403D-FAD3-0231-2FFF0CEB9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9850"/>
            <a:stretch/>
          </p:blipFill>
          <p:spPr>
            <a:xfrm>
              <a:off x="2039561" y="1198180"/>
              <a:ext cx="3204723" cy="95644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008426D-214F-8BC2-7981-D2C06C2A5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9082" b="39882"/>
            <a:stretch/>
          </p:blipFill>
          <p:spPr>
            <a:xfrm>
              <a:off x="2039561" y="2154621"/>
              <a:ext cx="3204723" cy="998484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719D911-2E6D-8B01-C75A-7CB124DC19F5}"/>
              </a:ext>
            </a:extLst>
          </p:cNvPr>
          <p:cNvSpPr/>
          <p:nvPr/>
        </p:nvSpPr>
        <p:spPr>
          <a:xfrm>
            <a:off x="159543" y="2354728"/>
            <a:ext cx="11872913" cy="21485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1CA40-BC2A-90C7-4345-3B6C78BE298E}"/>
              </a:ext>
            </a:extLst>
          </p:cNvPr>
          <p:cNvSpPr txBox="1"/>
          <p:nvPr/>
        </p:nvSpPr>
        <p:spPr>
          <a:xfrm>
            <a:off x="189102" y="4225522"/>
            <a:ext cx="4027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figures-3 : two-qubit-gate-global-to-local-mapping-same-processor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66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D25ABE6-8775-4958-52B7-34B25E77C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429" y="702029"/>
            <a:ext cx="2767549" cy="53582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821130-6BA8-ADF6-A295-F9CC7A32446A}"/>
              </a:ext>
            </a:extLst>
          </p:cNvPr>
          <p:cNvSpPr/>
          <p:nvPr/>
        </p:nvSpPr>
        <p:spPr>
          <a:xfrm>
            <a:off x="3600441" y="671514"/>
            <a:ext cx="3057526" cy="2100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FE9FF9-AB6D-5320-37BD-C4EC9CDFA29E}"/>
              </a:ext>
            </a:extLst>
          </p:cNvPr>
          <p:cNvSpPr/>
          <p:nvPr/>
        </p:nvSpPr>
        <p:spPr>
          <a:xfrm>
            <a:off x="3600441" y="2863065"/>
            <a:ext cx="3057526" cy="210026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C02DF9-85C6-870D-2EDA-29E2DD95F495}"/>
              </a:ext>
            </a:extLst>
          </p:cNvPr>
          <p:cNvSpPr/>
          <p:nvPr/>
        </p:nvSpPr>
        <p:spPr>
          <a:xfrm>
            <a:off x="3600441" y="5054616"/>
            <a:ext cx="3057526" cy="457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80D113-7E8F-2BC0-867C-1CAA6AD1C35B}"/>
              </a:ext>
            </a:extLst>
          </p:cNvPr>
          <p:cNvSpPr/>
          <p:nvPr/>
        </p:nvSpPr>
        <p:spPr>
          <a:xfrm>
            <a:off x="3600441" y="5603095"/>
            <a:ext cx="3057526" cy="45719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AD41F-43C9-2E27-AE48-2BFB88732422}"/>
              </a:ext>
            </a:extLst>
          </p:cNvPr>
          <p:cNvSpPr txBox="1"/>
          <p:nvPr/>
        </p:nvSpPr>
        <p:spPr>
          <a:xfrm>
            <a:off x="6743695" y="1536979"/>
            <a:ext cx="24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index 0 qubits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4BCA4-0FDA-563B-5A85-3841B147B63C}"/>
              </a:ext>
            </a:extLst>
          </p:cNvPr>
          <p:cNvSpPr txBox="1"/>
          <p:nvPr/>
        </p:nvSpPr>
        <p:spPr>
          <a:xfrm>
            <a:off x="6743695" y="3753713"/>
            <a:ext cx="24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index 1 qubits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E8F06-CC14-1EF9-ED02-995A467A159D}"/>
              </a:ext>
            </a:extLst>
          </p:cNvPr>
          <p:cNvSpPr txBox="1"/>
          <p:nvPr/>
        </p:nvSpPr>
        <p:spPr>
          <a:xfrm>
            <a:off x="6743695" y="5113935"/>
            <a:ext cx="3035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index 0 classical 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2581EE-AB14-0248-4D34-11895869B2B6}"/>
              </a:ext>
            </a:extLst>
          </p:cNvPr>
          <p:cNvSpPr txBox="1"/>
          <p:nvPr/>
        </p:nvSpPr>
        <p:spPr>
          <a:xfrm>
            <a:off x="6743695" y="5662414"/>
            <a:ext cx="3035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</a:t>
            </a:r>
            <a:r>
              <a:rPr lang="en-US" sz="1600">
                <a:latin typeface="Avenir Book" panose="02000503020000020003" pitchFamily="2" charset="0"/>
              </a:rPr>
              <a:t>index 1 </a:t>
            </a:r>
            <a:r>
              <a:rPr lang="en-US" sz="1600" dirty="0">
                <a:latin typeface="Avenir Book" panose="02000503020000020003" pitchFamily="2" charset="0"/>
              </a:rPr>
              <a:t>classical 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239F0-9EF5-41F4-B7C9-9C3B5BB509D1}"/>
              </a:ext>
            </a:extLst>
          </p:cNvPr>
          <p:cNvSpPr/>
          <p:nvPr/>
        </p:nvSpPr>
        <p:spPr>
          <a:xfrm>
            <a:off x="171450" y="471488"/>
            <a:ext cx="11872913" cy="58721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CBAC3-4221-2C0F-AC91-730249674437}"/>
              </a:ext>
            </a:extLst>
          </p:cNvPr>
          <p:cNvSpPr txBox="1"/>
          <p:nvPr/>
        </p:nvSpPr>
        <p:spPr>
          <a:xfrm>
            <a:off x="201009" y="6075484"/>
            <a:ext cx="2417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figures-4 : quantum processor registers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9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A3EC25-CD68-E6D1-F2F9-FE3191FCC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3" y="1548482"/>
            <a:ext cx="11477380" cy="41424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6EC429-D5B9-C78B-ED52-9F0741AD990D}"/>
              </a:ext>
            </a:extLst>
          </p:cNvPr>
          <p:cNvSpPr/>
          <p:nvPr/>
        </p:nvSpPr>
        <p:spPr>
          <a:xfrm>
            <a:off x="159543" y="1021761"/>
            <a:ext cx="11872913" cy="47007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03F02-5379-6698-89DA-C31629F6CC4A}"/>
              </a:ext>
            </a:extLst>
          </p:cNvPr>
          <p:cNvSpPr txBox="1"/>
          <p:nvPr/>
        </p:nvSpPr>
        <p:spPr>
          <a:xfrm>
            <a:off x="189102" y="5444722"/>
            <a:ext cx="52998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figures-5 : two-qubit-gate-global-to-local-mapping-different-processor-using-teleportation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A0F2C7F-CB0D-2F55-0481-5A8CA53888A3}"/>
              </a:ext>
            </a:extLst>
          </p:cNvPr>
          <p:cNvSpPr/>
          <p:nvPr/>
        </p:nvSpPr>
        <p:spPr>
          <a:xfrm>
            <a:off x="2369004" y="2353363"/>
            <a:ext cx="4014400" cy="2808782"/>
          </a:xfrm>
          <a:prstGeom prst="roundRect">
            <a:avLst>
              <a:gd name="adj" fmla="val 170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145C3CB-00A1-2073-60E8-75A33DABA5FC}"/>
              </a:ext>
            </a:extLst>
          </p:cNvPr>
          <p:cNvSpPr/>
          <p:nvPr/>
        </p:nvSpPr>
        <p:spPr>
          <a:xfrm>
            <a:off x="2024053" y="1650460"/>
            <a:ext cx="293032" cy="1498059"/>
          </a:xfrm>
          <a:prstGeom prst="roundRect">
            <a:avLst>
              <a:gd name="adj" fmla="val 1485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3DFC44B-5059-3BE3-A8A1-040D90991442}"/>
              </a:ext>
            </a:extLst>
          </p:cNvPr>
          <p:cNvSpPr/>
          <p:nvPr/>
        </p:nvSpPr>
        <p:spPr>
          <a:xfrm>
            <a:off x="11106444" y="1660188"/>
            <a:ext cx="293032" cy="1498059"/>
          </a:xfrm>
          <a:prstGeom prst="roundRect">
            <a:avLst>
              <a:gd name="adj" fmla="val 1485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B724D2E-BA4C-7D91-7B73-8145889B4A3C}"/>
              </a:ext>
            </a:extLst>
          </p:cNvPr>
          <p:cNvSpPr/>
          <p:nvPr/>
        </p:nvSpPr>
        <p:spPr>
          <a:xfrm>
            <a:off x="6563628" y="3644630"/>
            <a:ext cx="472712" cy="1131650"/>
          </a:xfrm>
          <a:prstGeom prst="roundRect">
            <a:avLst>
              <a:gd name="adj" fmla="val 1485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75A2B38-4973-683A-DBD9-BC75518DD14C}"/>
              </a:ext>
            </a:extLst>
          </p:cNvPr>
          <p:cNvSpPr/>
          <p:nvPr/>
        </p:nvSpPr>
        <p:spPr>
          <a:xfrm>
            <a:off x="7086919" y="2353362"/>
            <a:ext cx="3906901" cy="3232885"/>
          </a:xfrm>
          <a:prstGeom prst="roundRect">
            <a:avLst>
              <a:gd name="adj" fmla="val 2109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7F8B9D-0F82-6CC8-404E-70ADF8DE0108}"/>
              </a:ext>
            </a:extLst>
          </p:cNvPr>
          <p:cNvSpPr txBox="1"/>
          <p:nvPr/>
        </p:nvSpPr>
        <p:spPr>
          <a:xfrm rot="16200000">
            <a:off x="1848202" y="1197611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Step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E2DD3-BBDF-C87E-E3EC-EE4D6BD7D77E}"/>
              </a:ext>
            </a:extLst>
          </p:cNvPr>
          <p:cNvSpPr txBox="1"/>
          <p:nvPr/>
        </p:nvSpPr>
        <p:spPr>
          <a:xfrm rot="16200000">
            <a:off x="2188031" y="1932286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Step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CDDF68-AF6F-51B3-00A8-22E451DB6AF1}"/>
              </a:ext>
            </a:extLst>
          </p:cNvPr>
          <p:cNvSpPr txBox="1"/>
          <p:nvPr/>
        </p:nvSpPr>
        <p:spPr>
          <a:xfrm rot="16200000">
            <a:off x="6485062" y="3205042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Step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9ECAD7-92C6-DA74-065F-52ECBDF3E555}"/>
              </a:ext>
            </a:extLst>
          </p:cNvPr>
          <p:cNvSpPr txBox="1"/>
          <p:nvPr/>
        </p:nvSpPr>
        <p:spPr>
          <a:xfrm rot="16200000">
            <a:off x="6911071" y="1907019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Step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61D60F-8EC6-AE7B-0A66-D93F9A2BFA5D}"/>
              </a:ext>
            </a:extLst>
          </p:cNvPr>
          <p:cNvSpPr txBox="1"/>
          <p:nvPr/>
        </p:nvSpPr>
        <p:spPr>
          <a:xfrm rot="16200000">
            <a:off x="10967649" y="1208600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  <a:latin typeface="Avenir Book" panose="02000503020000020003" pitchFamily="2" charset="0"/>
              </a:rPr>
              <a:t>Step 5</a:t>
            </a:r>
            <a:endParaRPr lang="en-US" sz="1200" dirty="0">
              <a:solidFill>
                <a:srgbClr val="FF0000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25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29DE6-0FD8-A538-4A73-8CC8CBE15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25" y="1186857"/>
            <a:ext cx="7268005" cy="42578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6EC429-D5B9-C78B-ED52-9F0741AD990D}"/>
              </a:ext>
            </a:extLst>
          </p:cNvPr>
          <p:cNvSpPr/>
          <p:nvPr/>
        </p:nvSpPr>
        <p:spPr>
          <a:xfrm>
            <a:off x="159543" y="483477"/>
            <a:ext cx="11872913" cy="523899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03F02-5379-6698-89DA-C31629F6CC4A}"/>
              </a:ext>
            </a:extLst>
          </p:cNvPr>
          <p:cNvSpPr txBox="1"/>
          <p:nvPr/>
        </p:nvSpPr>
        <p:spPr>
          <a:xfrm>
            <a:off x="189102" y="5444722"/>
            <a:ext cx="5096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figures-6 : two-qubit-gate-global-to-local-mapping-different-processor-using-cat-state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2C00975-1DEE-0E1C-5E32-BBC6364D8F59}"/>
              </a:ext>
            </a:extLst>
          </p:cNvPr>
          <p:cNvSpPr/>
          <p:nvPr/>
        </p:nvSpPr>
        <p:spPr>
          <a:xfrm>
            <a:off x="3744177" y="1186857"/>
            <a:ext cx="3108568" cy="3700453"/>
          </a:xfrm>
          <a:prstGeom prst="roundRect">
            <a:avLst>
              <a:gd name="adj" fmla="val 170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1112445-FDA8-E791-C791-334F3D375EF5}"/>
              </a:ext>
            </a:extLst>
          </p:cNvPr>
          <p:cNvSpPr/>
          <p:nvPr/>
        </p:nvSpPr>
        <p:spPr>
          <a:xfrm>
            <a:off x="6931490" y="3321269"/>
            <a:ext cx="425751" cy="726106"/>
          </a:xfrm>
          <a:prstGeom prst="roundRect">
            <a:avLst>
              <a:gd name="adj" fmla="val 1485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E78548C-1B03-1A06-30CB-022CE8FC11A6}"/>
              </a:ext>
            </a:extLst>
          </p:cNvPr>
          <p:cNvSpPr/>
          <p:nvPr/>
        </p:nvSpPr>
        <p:spPr>
          <a:xfrm>
            <a:off x="7417634" y="1186857"/>
            <a:ext cx="1736876" cy="3700453"/>
          </a:xfrm>
          <a:prstGeom prst="roundRect">
            <a:avLst>
              <a:gd name="adj" fmla="val 170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E7B839-EACF-39D6-FFA5-7D65EBEE29B0}"/>
              </a:ext>
            </a:extLst>
          </p:cNvPr>
          <p:cNvSpPr txBox="1"/>
          <p:nvPr/>
        </p:nvSpPr>
        <p:spPr>
          <a:xfrm rot="16200000">
            <a:off x="3568328" y="734008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Step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28961-11D8-D843-2C0E-7201CA087906}"/>
              </a:ext>
            </a:extLst>
          </p:cNvPr>
          <p:cNvSpPr txBox="1"/>
          <p:nvPr/>
        </p:nvSpPr>
        <p:spPr>
          <a:xfrm rot="16200000">
            <a:off x="6727132" y="2919268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Step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BF675B-A742-84FB-49A1-ACD6FD76311E}"/>
              </a:ext>
            </a:extLst>
          </p:cNvPr>
          <p:cNvSpPr txBox="1"/>
          <p:nvPr/>
        </p:nvSpPr>
        <p:spPr>
          <a:xfrm rot="16200000">
            <a:off x="7241786" y="770607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10522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8F742D-F629-7466-312D-4C428E872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86" y="2240347"/>
            <a:ext cx="11016749" cy="241308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3A239F0-9EF5-41F4-B7C9-9C3B5BB509D1}"/>
              </a:ext>
            </a:extLst>
          </p:cNvPr>
          <p:cNvSpPr/>
          <p:nvPr/>
        </p:nvSpPr>
        <p:spPr>
          <a:xfrm>
            <a:off x="171450" y="2049927"/>
            <a:ext cx="11872913" cy="27581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63DB09-F118-F601-A9B2-53BB088FEDAA}"/>
              </a:ext>
            </a:extLst>
          </p:cNvPr>
          <p:cNvSpPr txBox="1"/>
          <p:nvPr/>
        </p:nvSpPr>
        <p:spPr>
          <a:xfrm>
            <a:off x="201009" y="4530322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figures-7 : 4-bit-local-quantum-fourier-transformation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3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C3CE69-8119-3BB7-DA97-9615E5420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37" y="2134281"/>
            <a:ext cx="10070486" cy="25769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EC5EBF3-0EC5-F92B-C108-DA02173BFBE6}"/>
              </a:ext>
            </a:extLst>
          </p:cNvPr>
          <p:cNvSpPr/>
          <p:nvPr/>
        </p:nvSpPr>
        <p:spPr>
          <a:xfrm>
            <a:off x="159543" y="1992121"/>
            <a:ext cx="11872913" cy="287375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D570-0021-0772-9537-D4427AC2480F}"/>
              </a:ext>
            </a:extLst>
          </p:cNvPr>
          <p:cNvSpPr txBox="1"/>
          <p:nvPr/>
        </p:nvSpPr>
        <p:spPr>
          <a:xfrm>
            <a:off x="189102" y="4588129"/>
            <a:ext cx="3316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figures-8 : Bloch multi-vector for 4-bit QFT with input 3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47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78</Words>
  <Application>Microsoft Macintosh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 </cp:lastModifiedBy>
  <cp:revision>59</cp:revision>
  <dcterms:created xsi:type="dcterms:W3CDTF">2022-11-30T15:19:28Z</dcterms:created>
  <dcterms:modified xsi:type="dcterms:W3CDTF">2022-12-20T13:43:41Z</dcterms:modified>
</cp:coreProperties>
</file>