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3BC5-2401-343C-8991-1DCC5985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1E37C-18E2-7DA8-0D56-C45E775AB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0106-3AA8-8AB4-AFA7-3BC5F417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EEF1-F7FA-932E-550B-79AAAF07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6A08-47A0-589F-E6E9-12977AE9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FEC0-3117-6AA5-6223-9303E624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324B5-E330-6634-7614-2ADE8DBF8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2B9D-DEAE-4B18-6F4A-E2E5B86E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272A2-C947-4212-B902-92C0DBD7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555D-768C-CE9D-E74A-A495CAE9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0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E0278-B83B-E629-6280-AAF38DD0F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F40DD-9322-1CAB-8EFD-2EA188C83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9466-B634-A7B4-0B30-0E5C7E69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AE08-6A08-1521-7B94-348E1AA0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7933-5733-7B33-DF3A-A250AFC5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65E-44BE-E1E5-CC6C-DA7DB86D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70A4-4210-324F-6627-2E89655C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431-9381-DEC9-CDD6-59ECC1A7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9226-C6E5-9E29-E9E4-8C26AC2C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86EF-2E71-0A0A-CD9F-9C5B28F7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4DE4-E1D4-A97B-662E-CC47ABCA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5F31-88A4-70C8-BE97-1EF8014A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8F7F-8486-64AA-526F-EC1FC55C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6AB9-2FDF-B4D1-1481-9CB166EC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53A6-5482-F5F2-4BD4-10E587EA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2B82-85A3-F349-68BD-3DD69B48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4A87-3782-2B18-AF9D-3107ECBA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AB3C2-20E3-8585-CDDF-1B6D9C497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CCA2-CB92-6CC2-CAA3-D2C6E3F2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2957D-D09C-555E-1ABD-52D3964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E1282-CBEF-C1A0-B89B-FA3C1CE2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BC4E-5EFE-618B-E84F-B740F021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E36E-CD42-4788-0968-2F6D9AAA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8D95-F1F7-9159-CFFB-5BEBE3042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E0461-DBE9-163E-F3CC-D9E49028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75D89-11DE-0624-8695-52E7F98AA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46397-8C3A-744E-FAAC-3F418783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6E626-9465-7FF1-A121-D6540858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BECD8-FD4A-2B8C-299C-4A809251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3D8C-E400-9618-269E-A459CE38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4CCA-AEA7-4189-8757-B38EE2A7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31DA6-EA67-E091-7D5E-C2C03E33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A419B-2734-7D40-1733-90FE08EF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9AF6-D79B-8A1A-5E74-32846273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9854B-8D4A-EAF4-8DD0-33E4BFED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E0814-C604-2EB2-1208-E32FD912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BC4F-9E28-8A62-E018-CBE8EA89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B432-5210-AAFD-8523-09A53A3A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B997B-1FD2-FD01-B764-4347BFFA5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956C1-816E-9034-2249-919A084F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47E5-E794-6273-1564-6ACEC654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F5D79-C702-0D88-CF13-6CB5193A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E6CD-96EB-0CC8-58DF-F2B0743B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FF326-047C-4055-DD36-0C60E57B3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CEF19-1B9F-1720-62A4-53ABE296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72066-BA83-7341-6C44-9E3D9578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83667-9F30-D189-5C5B-B69C88A4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3BDFC-80C7-3661-3BD0-3317E817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1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2BD04-09FE-C288-806A-80B9B36C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21C53-16A1-357B-9A2A-14F438F8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53E5-0392-CCA0-D359-2FEA84238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AF50-6612-1D2D-C996-F3EDDC787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795CC-F9A1-3E87-3E01-0A1C08E74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0B5C32-3D25-B887-1809-8F56E943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79" y="703592"/>
            <a:ext cx="1999046" cy="1384498"/>
          </a:xfrm>
          <a:prstGeom prst="rect">
            <a:avLst/>
          </a:prstGeom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BD9776-0D2E-DB52-EEB8-7A07CFA605A0}"/>
              </a:ext>
            </a:extLst>
          </p:cNvPr>
          <p:cNvSpPr/>
          <p:nvPr/>
        </p:nvSpPr>
        <p:spPr>
          <a:xfrm>
            <a:off x="2857501" y="703592"/>
            <a:ext cx="8733220" cy="138449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Team Q-Harmonics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81CDFA-1FCD-4D1E-355E-EBB6CC026C7B}"/>
              </a:ext>
            </a:extLst>
          </p:cNvPr>
          <p:cNvGrpSpPr/>
          <p:nvPr/>
        </p:nvGrpSpPr>
        <p:grpSpPr>
          <a:xfrm>
            <a:off x="601279" y="2500313"/>
            <a:ext cx="3013459" cy="3814762"/>
            <a:chOff x="1495426" y="2671763"/>
            <a:chExt cx="3013459" cy="38147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7A47B6-5104-EBD1-442A-8017EAAC8A2F}"/>
                </a:ext>
              </a:extLst>
            </p:cNvPr>
            <p:cNvSpPr/>
            <p:nvPr/>
          </p:nvSpPr>
          <p:spPr>
            <a:xfrm>
              <a:off x="1495426" y="2671763"/>
              <a:ext cx="3013459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Team Members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C62470-3ECE-C246-2DE4-14B3A31C850F}"/>
                </a:ext>
              </a:extLst>
            </p:cNvPr>
            <p:cNvSpPr/>
            <p:nvPr/>
          </p:nvSpPr>
          <p:spPr>
            <a:xfrm>
              <a:off x="1495426" y="3385412"/>
              <a:ext cx="3013459" cy="3101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Abdullah K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 Akash Reddy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Bruno Rijsman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Kiran Kaur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Sai Ganesh Manda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Tyler Cowan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CF840-D3F4-5833-52DD-6FA92DB6EAAB}"/>
              </a:ext>
            </a:extLst>
          </p:cNvPr>
          <p:cNvGrpSpPr/>
          <p:nvPr/>
        </p:nvGrpSpPr>
        <p:grpSpPr>
          <a:xfrm>
            <a:off x="4014788" y="2500313"/>
            <a:ext cx="7575933" cy="3814762"/>
            <a:chOff x="1627572" y="2671763"/>
            <a:chExt cx="7575933" cy="38147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100AC1-FE69-D5CD-1931-EF228394BC4E}"/>
                </a:ext>
              </a:extLst>
            </p:cNvPr>
            <p:cNvSpPr/>
            <p:nvPr/>
          </p:nvSpPr>
          <p:spPr>
            <a:xfrm>
              <a:off x="1627572" y="2671763"/>
              <a:ext cx="7575933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Project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38C56B-EA51-D450-6C8D-904B323CB87A}"/>
                </a:ext>
              </a:extLst>
            </p:cNvPr>
            <p:cNvSpPr/>
            <p:nvPr/>
          </p:nvSpPr>
          <p:spPr>
            <a:xfrm>
              <a:off x="1627572" y="3385412"/>
              <a:ext cx="7575933" cy="3101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DQFT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Distributed Quantum Fourier Transformation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Implementation, Validation, Benchmarking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800" b="1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A90F3A4-177B-E004-A1EF-DD241C1B4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6" b="15763"/>
          <a:stretch/>
        </p:blipFill>
        <p:spPr>
          <a:xfrm>
            <a:off x="6755614" y="4485832"/>
            <a:ext cx="2405063" cy="675193"/>
          </a:xfrm>
          <a:prstGeom prst="rect">
            <a:avLst/>
          </a:prstGeom>
        </p:spPr>
      </p:pic>
      <p:pic>
        <p:nvPicPr>
          <p:cNvPr id="1035" name="Picture 11" descr="Learn Quantum Computation using Qiskit">
            <a:extLst>
              <a:ext uri="{FF2B5EF4-FFF2-40B4-BE49-F238E27FC236}">
                <a16:creationId xmlns:a16="http://schemas.microsoft.com/office/drawing/2014/main" id="{D51E89DC-2110-E6B1-C770-FA6386E3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91" y="4557272"/>
            <a:ext cx="1809749" cy="5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ennyLane">
            <a:extLst>
              <a:ext uri="{FF2B5EF4-FFF2-40B4-BE49-F238E27FC236}">
                <a16:creationId xmlns:a16="http://schemas.microsoft.com/office/drawing/2014/main" id="{CE6F6694-5F1B-3476-C4C6-32A54D94B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245" y="4343399"/>
            <a:ext cx="1466851" cy="9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5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22</cp:revision>
  <cp:lastPrinted>2022-12-02T10:45:51Z</cp:lastPrinted>
  <dcterms:created xsi:type="dcterms:W3CDTF">2022-12-02T10:40:36Z</dcterms:created>
  <dcterms:modified xsi:type="dcterms:W3CDTF">2022-12-02T10:57:40Z</dcterms:modified>
</cp:coreProperties>
</file>