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70" r:id="rId2"/>
    <p:sldId id="273" r:id="rId3"/>
    <p:sldId id="274" r:id="rId4"/>
    <p:sldId id="276" r:id="rId5"/>
    <p:sldId id="288" r:id="rId6"/>
    <p:sldId id="285" r:id="rId7"/>
    <p:sldId id="287" r:id="rId8"/>
    <p:sldId id="281" r:id="rId9"/>
    <p:sldId id="278" r:id="rId10"/>
    <p:sldId id="279" r:id="rId11"/>
    <p:sldId id="280" r:id="rId12"/>
    <p:sldId id="282" r:id="rId13"/>
    <p:sldId id="265" r:id="rId14"/>
    <p:sldId id="284" r:id="rId15"/>
    <p:sldId id="266" r:id="rId16"/>
    <p:sldId id="269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4528-9F5F-42AA-AEF7-4557E61586DC}" type="datetimeFigureOut">
              <a:rPr lang="en-US" smtClean="0"/>
              <a:pPr/>
              <a:t>12/27/2018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43282-2728-4109-98FB-694FE6265F2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43282-2728-4109-98FB-694FE6265F29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27F8-AC71-432D-9CCC-569B7D8AD325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94C3-6A0C-4688-B7FF-4CC9ED98BE72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BD90-15A5-4A3C-95A6-A9F7FC9BE830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1098-11A8-4F5B-9431-AAE0A5884FB9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C534-4E2E-4BB3-9F25-20B0958CAB1C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665-61D4-4A75-8A87-504BDD3642A9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021D-D41E-4289-AAB4-7C8DCB0A2119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411-EA66-4851-9063-4950B1E39D3B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EC2A-B28D-4DA8-8DCD-EC0CC029E39C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12C3-D076-4D94-B36C-17F60E04788B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CCE8-F2D2-4B64-B9F1-CBB27B04B3D1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EE5C77-3E28-46C9-8959-76F2BA4C9B91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5A9163-5857-4A90-A952-BEEB5AD3FA9A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3116"/>
            <a:ext cx="8229600" cy="21431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AI Computer Vision Based Signature Recognition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700" dirty="0" smtClean="0"/>
              <a:t>							</a:t>
            </a:r>
            <a:r>
              <a:rPr lang="en-IN" sz="2700" dirty="0" err="1" smtClean="0"/>
              <a:t>Sargunan</a:t>
            </a:r>
            <a:r>
              <a:rPr lang="en-IN" sz="2700" dirty="0" smtClean="0"/>
              <a:t> 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A033-E892-48FA-8F37-94B6DA106B40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71744"/>
            <a:ext cx="3071834" cy="276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786058"/>
            <a:ext cx="257176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4143372" y="3857628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285852" y="5786454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215074" y="57150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Pre-processed image</a:t>
            </a:r>
            <a:endParaRPr lang="en-IN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A331-B74C-4E91-8717-44160656B1B9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IN" dirty="0" smtClean="0"/>
              <a:t>Pre-processing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4376" y="1611331"/>
            <a:ext cx="497102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196216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Original Image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89085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 Normalized Image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396242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 Resized Image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517687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4.Cropped Image</a:t>
            </a:r>
            <a:endParaRPr lang="en-IN" dirty="0"/>
          </a:p>
        </p:txBody>
      </p:sp>
      <p:sp>
        <p:nvSpPr>
          <p:cNvPr id="3077" name="AutoShape 5" descr="Image result for Done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03B5-E8A8-43BF-AB6D-BC8EADB7A97D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Image Result</a:t>
            </a: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7216" y="2357430"/>
            <a:ext cx="3289561" cy="358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4165096" y="38576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22" y="2571744"/>
            <a:ext cx="372229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8" name="AutoShape 8" descr="Image result for Done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0" name="AutoShape 10" descr="Image result for Done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785794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3EC-DDA5-4EEA-BD4C-5FC7C17D7984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en-IN" dirty="0" smtClean="0"/>
              <a:t>Verification Screen Shot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EB1D-503C-4504-8088-738EFEFAE6C6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en-IN" dirty="0" smtClean="0"/>
              <a:t>Upload Screen Shot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E3AC-018B-4472-8E0B-12D887066C1A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Accomplished:</a:t>
            </a:r>
          </a:p>
          <a:p>
            <a:pPr lvl="1"/>
            <a:r>
              <a:rPr lang="en-IN" b="1" dirty="0" smtClean="0"/>
              <a:t>Accuracy above 80+ ( 80%+ For original and 80% for forgeries)</a:t>
            </a:r>
          </a:p>
          <a:p>
            <a:pPr lvl="1"/>
            <a:r>
              <a:rPr lang="en-IN" b="1" dirty="0" smtClean="0"/>
              <a:t>Cross domain dataset for dataset 2 is used for model training</a:t>
            </a:r>
          </a:p>
          <a:p>
            <a:pPr lvl="1"/>
            <a:r>
              <a:rPr lang="en-IN" b="1" dirty="0" smtClean="0"/>
              <a:t>web app is developed to upload the dataset and verification</a:t>
            </a:r>
          </a:p>
          <a:p>
            <a:pPr lvl="1"/>
            <a:endParaRPr lang="en-IN" b="1" dirty="0" smtClean="0"/>
          </a:p>
          <a:p>
            <a:r>
              <a:rPr lang="en-IN" b="1" dirty="0" smtClean="0"/>
              <a:t>To do: 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Fine Tuning pre processing steps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650-3355-4327-9543-E95A977A4884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in video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https://youtu.be/HrVEKQ_5GtQ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796-DEC8-4D4C-811C-B8983B25EE4D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2" y="3263106"/>
            <a:ext cx="3952875" cy="17335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A498-5BAB-431D-935A-203A6551DC66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Cross-domain datasets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CEDAR Dataset</a:t>
            </a:r>
          </a:p>
          <a:p>
            <a:r>
              <a:rPr lang="en-IN" dirty="0" smtClean="0"/>
              <a:t>Indian Language Dataset</a:t>
            </a:r>
          </a:p>
          <a:p>
            <a:r>
              <a:rPr lang="en-IN" dirty="0" smtClean="0"/>
              <a:t>Given Dataset from Competition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6D0-3434-478F-AED9-AA164540D915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set overview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25412"/>
            <a:ext cx="8229600" cy="260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23DB-0F56-4906-B320-C9D3804F96F5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Overview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7086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2366-A1C2-4532-92C0-BA208CA4DAAF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Experiments conducted on cross-domain datasets 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.</a:t>
            </a:r>
            <a:endParaRPr lang="en-IN" b="1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429000"/>
            <a:ext cx="656749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27A4-440A-4836-9D7E-64BE2FD3B107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Architecture </a:t>
            </a:r>
            <a:r>
              <a:rPr lang="en-IN" sz="4400" dirty="0" smtClean="0"/>
              <a:t>[Sesame neural network]</a:t>
            </a:r>
            <a:endParaRPr lang="en-IN" sz="4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897093"/>
            <a:ext cx="1047745" cy="109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AutoShape 4" descr="Image result for image datase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1643042" y="2397159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714488"/>
            <a:ext cx="1643074" cy="140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ight Arrow 23"/>
          <p:cNvSpPr/>
          <p:nvPr/>
        </p:nvSpPr>
        <p:spPr>
          <a:xfrm>
            <a:off x="3286116" y="2397159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214282" y="3397291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Image Dataset </a:t>
            </a:r>
            <a:endParaRPr lang="en-IN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357422" y="3397291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Deep Learning Framework</a:t>
            </a:r>
            <a:endParaRPr lang="en-IN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429124" y="3325853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CNN Based Algorithm </a:t>
            </a:r>
            <a:endParaRPr lang="en-IN" sz="1100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039969"/>
            <a:ext cx="1023938" cy="95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4294276"/>
            <a:ext cx="1047745" cy="109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ight Arrow 22"/>
          <p:cNvSpPr/>
          <p:nvPr/>
        </p:nvSpPr>
        <p:spPr>
          <a:xfrm>
            <a:off x="1643042" y="4794342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111671"/>
            <a:ext cx="1785950" cy="140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ight Arrow 29"/>
          <p:cNvSpPr/>
          <p:nvPr/>
        </p:nvSpPr>
        <p:spPr>
          <a:xfrm>
            <a:off x="3286116" y="4794342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14282" y="5794474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Image Dataset </a:t>
            </a:r>
            <a:endParaRPr lang="en-IN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22" y="5794474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Deep Learning Framework</a:t>
            </a:r>
            <a:endParaRPr lang="en-IN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429124" y="5723036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CNN Based Algorithm </a:t>
            </a:r>
            <a:endParaRPr lang="en-IN" sz="1100" dirty="0"/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437152"/>
            <a:ext cx="1023938" cy="95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7429520" y="3182977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Image Matched or Not</a:t>
            </a:r>
            <a:endParaRPr lang="en-IN" sz="1400" dirty="0"/>
          </a:p>
        </p:txBody>
      </p:sp>
      <p:sp>
        <p:nvSpPr>
          <p:cNvPr id="37" name="Oval 36"/>
          <p:cNvSpPr/>
          <p:nvPr/>
        </p:nvSpPr>
        <p:spPr>
          <a:xfrm>
            <a:off x="6286512" y="304010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 D</a:t>
            </a:r>
            <a:endParaRPr lang="en-IN" dirty="0"/>
          </a:p>
        </p:txBody>
      </p:sp>
      <p:cxnSp>
        <p:nvCxnSpPr>
          <p:cNvPr id="39" name="Shape 38"/>
          <p:cNvCxnSpPr>
            <a:stCxn id="8198" idx="3"/>
            <a:endCxn id="37" idx="0"/>
          </p:cNvCxnSpPr>
          <p:nvPr/>
        </p:nvCxnSpPr>
        <p:spPr>
          <a:xfrm>
            <a:off x="5643570" y="2414654"/>
            <a:ext cx="1100142" cy="625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29" idx="3"/>
            <a:endCxn id="37" idx="4"/>
          </p:cNvCxnSpPr>
          <p:nvPr/>
        </p:nvCxnSpPr>
        <p:spPr>
          <a:xfrm flipV="1">
            <a:off x="5786446" y="3954501"/>
            <a:ext cx="957266" cy="8573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6"/>
            <a:endCxn id="36" idx="1"/>
          </p:cNvCxnSpPr>
          <p:nvPr/>
        </p:nvCxnSpPr>
        <p:spPr>
          <a:xfrm>
            <a:off x="7200912" y="3497301"/>
            <a:ext cx="228608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2066" y="5857892"/>
            <a:ext cx="3874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Accuracy : 80 +</a:t>
            </a:r>
            <a:endParaRPr lang="en-IN" sz="4400" dirty="0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1A40-2C9A-4E44-8D95-E162D304F960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IN" dirty="0" smtClean="0"/>
              <a:t>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389120"/>
          </a:xfrm>
        </p:spPr>
        <p:txBody>
          <a:bodyPr/>
          <a:lstStyle/>
          <a:p>
            <a:r>
              <a:rPr lang="en-IN" dirty="0" smtClean="0"/>
              <a:t>Accuracy Achieved : 80% </a:t>
            </a:r>
            <a:r>
              <a:rPr lang="en-IN" b="1" dirty="0" smtClean="0"/>
              <a:t>( 80%+ For original and 80% for forgeries)</a:t>
            </a:r>
          </a:p>
          <a:p>
            <a:r>
              <a:rPr lang="en-IN" b="1" dirty="0" smtClean="0"/>
              <a:t>Contrastive loss function</a:t>
            </a:r>
          </a:p>
          <a:p>
            <a:pPr lvl="1"/>
            <a:r>
              <a:rPr lang="en-IN" dirty="0" smtClean="0"/>
              <a:t>It is a </a:t>
            </a:r>
            <a:r>
              <a:rPr lang="en-IN" b="1" dirty="0" smtClean="0"/>
              <a:t>Distance-based Loss function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857628"/>
            <a:ext cx="5953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754-A3B7-4127-B463-581332B638B7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Axis Bank Dataset 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8189"/>
            <a:ext cx="8229600" cy="43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000108"/>
            <a:ext cx="1083889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142984"/>
            <a:ext cx="1343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B41D-0216-441A-B6D7-D12FBD8105BC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AXIS Image Dataset Pre-processing 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428868"/>
            <a:ext cx="31432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357430"/>
            <a:ext cx="2714643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3714744" y="4000504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852" y="5857892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929330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Pre-processed image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2255-142A-455C-8A80-5F99D36F85A5}" type="datetime1">
              <a:rPr lang="en-US" smtClean="0"/>
              <a:pPr/>
              <a:t>12/27/2018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9163-5857-4A90-A952-BEEB5AD3FA9A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5437</TotalTime>
  <Words>218</Words>
  <Application>Microsoft Office PowerPoint</Application>
  <PresentationFormat>On-screen Show (4:3)</PresentationFormat>
  <Paragraphs>94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AI Computer Vision Based Signature Recognition         Sargunan R</vt:lpstr>
      <vt:lpstr>Cross-domain datasets</vt:lpstr>
      <vt:lpstr>Data set overview</vt:lpstr>
      <vt:lpstr>Dataset Overview (cont..)</vt:lpstr>
      <vt:lpstr>Model</vt:lpstr>
      <vt:lpstr>Architecture [Sesame neural network]</vt:lpstr>
      <vt:lpstr>Accuracy</vt:lpstr>
      <vt:lpstr>Axis Bank Dataset </vt:lpstr>
      <vt:lpstr>AXIS Image Dataset Pre-processing  </vt:lpstr>
      <vt:lpstr>Pre-processing</vt:lpstr>
      <vt:lpstr>Pre-processing </vt:lpstr>
      <vt:lpstr>Final Image Result</vt:lpstr>
      <vt:lpstr>Verification Screen Shot</vt:lpstr>
      <vt:lpstr>Upload Screen Shot</vt:lpstr>
      <vt:lpstr>Summary</vt:lpstr>
      <vt:lpstr>Result in video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</dc:creator>
  <cp:lastModifiedBy>Murali</cp:lastModifiedBy>
  <cp:revision>62</cp:revision>
  <dcterms:created xsi:type="dcterms:W3CDTF">2018-11-15T03:48:51Z</dcterms:created>
  <dcterms:modified xsi:type="dcterms:W3CDTF">2018-12-27T14:27:59Z</dcterms:modified>
</cp:coreProperties>
</file>