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4C2436-A9DB-425E-A9AB-C471D210CD3D}"/>
              </a:ext>
            </a:extLst>
          </p:cNvPr>
          <p:cNvSpPr txBox="1"/>
          <p:nvPr/>
        </p:nvSpPr>
        <p:spPr>
          <a:xfrm>
            <a:off x="808381" y="0"/>
            <a:ext cx="941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EXERCÍCIO - PROGRAMA LÊ-GRAVA – ENTREGA: 11 Maio 2020 (ao Adriano).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B82B1A-6634-44EA-A33C-9AADBAD404E1}"/>
              </a:ext>
            </a:extLst>
          </p:cNvPr>
          <p:cNvSpPr txBox="1"/>
          <p:nvPr/>
        </p:nvSpPr>
        <p:spPr>
          <a:xfrm>
            <a:off x="318052" y="510783"/>
            <a:ext cx="787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OBJETIVOS: ESTE PROGRAMA GERA UM BACKUP DO ARQUIVO DE PEDIDOS.</a:t>
            </a:r>
          </a:p>
          <a:p>
            <a:pPr marL="342900" indent="-342900">
              <a:buAutoNum type="arabicPeriod"/>
            </a:pPr>
            <a:r>
              <a:rPr lang="pt-BR" dirty="0"/>
              <a:t>MACRO-FLUXO</a:t>
            </a:r>
          </a:p>
        </p:txBody>
      </p:sp>
      <p:sp>
        <p:nvSpPr>
          <p:cNvPr id="4" name="Fluxograma: Dados Armazenados 3">
            <a:extLst>
              <a:ext uri="{FF2B5EF4-FFF2-40B4-BE49-F238E27FC236}">
                <a16:creationId xmlns:a16="http://schemas.microsoft.com/office/drawing/2014/main" id="{6B8E1DD3-47A2-4474-BBBD-EAEE77008610}"/>
              </a:ext>
            </a:extLst>
          </p:cNvPr>
          <p:cNvSpPr/>
          <p:nvPr/>
        </p:nvSpPr>
        <p:spPr>
          <a:xfrm>
            <a:off x="2279373" y="990888"/>
            <a:ext cx="1530626" cy="646331"/>
          </a:xfrm>
          <a:prstGeom prst="flowChartOnlineStora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PEDIDOS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0AF477-0264-4909-9EC8-D644B0F60D7C}"/>
              </a:ext>
            </a:extLst>
          </p:cNvPr>
          <p:cNvSpPr/>
          <p:nvPr/>
        </p:nvSpPr>
        <p:spPr>
          <a:xfrm>
            <a:off x="2471528" y="1766282"/>
            <a:ext cx="1152938" cy="5433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PROG001</a:t>
            </a:r>
          </a:p>
        </p:txBody>
      </p:sp>
      <p:sp>
        <p:nvSpPr>
          <p:cNvPr id="6" name="Fluxograma: Dados Armazenados 5">
            <a:extLst>
              <a:ext uri="{FF2B5EF4-FFF2-40B4-BE49-F238E27FC236}">
                <a16:creationId xmlns:a16="http://schemas.microsoft.com/office/drawing/2014/main" id="{660C5410-5F44-4C9A-AFAB-84DD094E3ECA}"/>
              </a:ext>
            </a:extLst>
          </p:cNvPr>
          <p:cNvSpPr/>
          <p:nvPr/>
        </p:nvSpPr>
        <p:spPr>
          <a:xfrm>
            <a:off x="2286000" y="2484211"/>
            <a:ext cx="1530626" cy="646331"/>
          </a:xfrm>
          <a:prstGeom prst="flowChartOnlineStorag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BACKPED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68E41F-A9A5-468C-9334-8B135744CA57}"/>
              </a:ext>
            </a:extLst>
          </p:cNvPr>
          <p:cNvSpPr txBox="1"/>
          <p:nvPr/>
        </p:nvSpPr>
        <p:spPr>
          <a:xfrm>
            <a:off x="318053" y="3207896"/>
            <a:ext cx="6202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LAYOUTS.</a:t>
            </a:r>
          </a:p>
          <a:p>
            <a:r>
              <a:rPr lang="pt-BR" dirty="0"/>
              <a:t>    3.1.   PEDIDOS (ARQUIVO SEQUENCIAL)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3.2. BACKPED (ARQUIVO SEQUENCIAL)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4. PROCEDIMENTOS</a:t>
            </a:r>
          </a:p>
          <a:p>
            <a:r>
              <a:rPr lang="pt-BR" dirty="0"/>
              <a:t>    ESTE PROGRAMA DEVE GRAVAR TODOS OS REGISTROS DO ARQUIVO “PEDIDOS.dat” NO ARQUIVO “BACKPED.dat”.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A8F8345-78A8-41E0-916B-D4D600F6C26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44686" y="1637219"/>
            <a:ext cx="3311" cy="12906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0E32B41-7A33-4F9D-968E-200EB6931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47997" y="2309622"/>
            <a:ext cx="3316" cy="17458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2">
            <a:extLst>
              <a:ext uri="{FF2B5EF4-FFF2-40B4-BE49-F238E27FC236}">
                <a16:creationId xmlns:a16="http://schemas.microsoft.com/office/drawing/2014/main" id="{3F03DAF3-EC06-431D-B4EE-17D535971B5D}"/>
              </a:ext>
            </a:extLst>
          </p:cNvPr>
          <p:cNvGraphicFramePr>
            <a:graphicFrameLocks noGrp="1"/>
          </p:cNvGraphicFramePr>
          <p:nvPr/>
        </p:nvGraphicFramePr>
        <p:xfrm>
          <a:off x="1091031" y="3880299"/>
          <a:ext cx="41303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5163">
                  <a:extLst>
                    <a:ext uri="{9D8B030D-6E8A-4147-A177-3AD203B41FA5}">
                      <a16:colId xmlns:a16="http://schemas.microsoft.com/office/drawing/2014/main" val="201045832"/>
                    </a:ext>
                  </a:extLst>
                </a:gridCol>
                <a:gridCol w="2065163">
                  <a:extLst>
                    <a:ext uri="{9D8B030D-6E8A-4147-A177-3AD203B41FA5}">
                      <a16:colId xmlns:a16="http://schemas.microsoft.com/office/drawing/2014/main" val="298356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CODPED     X(05)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DESCPED    X(20)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69427"/>
                  </a:ext>
                </a:extLst>
              </a:tr>
            </a:tbl>
          </a:graphicData>
        </a:graphic>
      </p:graphicFrame>
      <p:graphicFrame>
        <p:nvGraphicFramePr>
          <p:cNvPr id="11" name="Tabela 2">
            <a:extLst>
              <a:ext uri="{FF2B5EF4-FFF2-40B4-BE49-F238E27FC236}">
                <a16:creationId xmlns:a16="http://schemas.microsoft.com/office/drawing/2014/main" id="{BBF0ADB1-0627-4A0E-8F7D-E721259CAE7A}"/>
              </a:ext>
            </a:extLst>
          </p:cNvPr>
          <p:cNvGraphicFramePr>
            <a:graphicFrameLocks noGrp="1"/>
          </p:cNvGraphicFramePr>
          <p:nvPr/>
        </p:nvGraphicFramePr>
        <p:xfrm>
          <a:off x="1035878" y="4641472"/>
          <a:ext cx="41303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5163">
                  <a:extLst>
                    <a:ext uri="{9D8B030D-6E8A-4147-A177-3AD203B41FA5}">
                      <a16:colId xmlns:a16="http://schemas.microsoft.com/office/drawing/2014/main" val="201045832"/>
                    </a:ext>
                  </a:extLst>
                </a:gridCol>
                <a:gridCol w="2065163">
                  <a:extLst>
                    <a:ext uri="{9D8B030D-6E8A-4147-A177-3AD203B41FA5}">
                      <a16:colId xmlns:a16="http://schemas.microsoft.com/office/drawing/2014/main" val="298356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BKPED        X(05)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BKDESC       X(20)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6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1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7E32156F7C1043B446CF25DF1AD87F" ma:contentTypeVersion="2" ma:contentTypeDescription="Create a new document." ma:contentTypeScope="" ma:versionID="23b762309edc768bb166a09ac39c4a9c">
  <xsd:schema xmlns:xsd="http://www.w3.org/2001/XMLSchema" xmlns:xs="http://www.w3.org/2001/XMLSchema" xmlns:p="http://schemas.microsoft.com/office/2006/metadata/properties" xmlns:ns2="dc465214-a3af-4c53-a7eb-26b7eaaa920b" targetNamespace="http://schemas.microsoft.com/office/2006/metadata/properties" ma:root="true" ma:fieldsID="0d19e16979c3a94ef3283a76366272a2" ns2:_="">
    <xsd:import namespace="dc465214-a3af-4c53-a7eb-26b7eaaa9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65214-a3af-4c53-a7eb-26b7eaaa9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4CFF93-0E49-4161-9D1C-7E8BDFBA012B}"/>
</file>

<file path=customXml/itemProps2.xml><?xml version="1.0" encoding="utf-8"?>
<ds:datastoreItem xmlns:ds="http://schemas.openxmlformats.org/officeDocument/2006/customXml" ds:itemID="{C917D6FE-1DE5-4D99-A796-439CC28F58F6}"/>
</file>

<file path=customXml/itemProps3.xml><?xml version="1.0" encoding="utf-8"?>
<ds:datastoreItem xmlns:ds="http://schemas.openxmlformats.org/officeDocument/2006/customXml" ds:itemID="{7976B854-87EA-490E-BE39-A5FEF159D656}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</TotalTime>
  <Words>95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Celestial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Troitino</dc:creator>
  <cp:lastModifiedBy>Victor Troitino</cp:lastModifiedBy>
  <cp:revision>1</cp:revision>
  <dcterms:created xsi:type="dcterms:W3CDTF">2020-05-08T04:43:12Z</dcterms:created>
  <dcterms:modified xsi:type="dcterms:W3CDTF">2020-05-08T04:44:54Z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0x010100AF7E32156F7C1043B446CF25DF1AD87F</vt:lpwstr>
  </property>
</Properties>
</file>