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71" r:id="rId6"/>
    <p:sldId id="272" r:id="rId7"/>
    <p:sldId id="263" r:id="rId8"/>
    <p:sldId id="264" r:id="rId9"/>
    <p:sldId id="265" r:id="rId10"/>
    <p:sldId id="273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5AB40-1F96-42D6-8147-57271C29548E}" v="163" dt="2020-05-14T20:44:17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Troitino" userId="90b94697c4b69733" providerId="LiveId" clId="{6285AB40-1F96-42D6-8147-57271C29548E}"/>
    <pc:docChg chg="undo custSel addSld delSld modSld">
      <pc:chgData name="Victor Troitino" userId="90b94697c4b69733" providerId="LiveId" clId="{6285AB40-1F96-42D6-8147-57271C29548E}" dt="2020-05-14T20:44:43.857" v="187" actId="14100"/>
      <pc:docMkLst>
        <pc:docMk/>
      </pc:docMkLst>
      <pc:sldChg chg="modSp">
        <pc:chgData name="Victor Troitino" userId="90b94697c4b69733" providerId="LiveId" clId="{6285AB40-1F96-42D6-8147-57271C29548E}" dt="2020-05-14T19:50:23.561" v="23" actId="20577"/>
        <pc:sldMkLst>
          <pc:docMk/>
          <pc:sldMk cId="3722913693" sldId="257"/>
        </pc:sldMkLst>
        <pc:spChg chg="mod">
          <ac:chgData name="Victor Troitino" userId="90b94697c4b69733" providerId="LiveId" clId="{6285AB40-1F96-42D6-8147-57271C29548E}" dt="2020-05-14T19:50:23.561" v="23" actId="20577"/>
          <ac:spMkLst>
            <pc:docMk/>
            <pc:sldMk cId="3722913693" sldId="257"/>
            <ac:spMk id="2" creationId="{7317534C-6C96-4E0E-B955-C5954AFD6AB5}"/>
          </ac:spMkLst>
        </pc:spChg>
      </pc:sldChg>
      <pc:sldChg chg="del">
        <pc:chgData name="Victor Troitino" userId="90b94697c4b69733" providerId="LiveId" clId="{6285AB40-1F96-42D6-8147-57271C29548E}" dt="2020-05-14T19:50:26.764" v="24" actId="47"/>
        <pc:sldMkLst>
          <pc:docMk/>
          <pc:sldMk cId="1127025125" sldId="258"/>
        </pc:sldMkLst>
      </pc:sldChg>
      <pc:sldChg chg="modSp">
        <pc:chgData name="Victor Troitino" userId="90b94697c4b69733" providerId="LiveId" clId="{6285AB40-1F96-42D6-8147-57271C29548E}" dt="2020-05-14T20:42:57.082" v="122" actId="20577"/>
        <pc:sldMkLst>
          <pc:docMk/>
          <pc:sldMk cId="2440061882" sldId="265"/>
        </pc:sldMkLst>
        <pc:spChg chg="mod">
          <ac:chgData name="Victor Troitino" userId="90b94697c4b69733" providerId="LiveId" clId="{6285AB40-1F96-42D6-8147-57271C29548E}" dt="2020-05-14T20:42:57.082" v="122" actId="20577"/>
          <ac:spMkLst>
            <pc:docMk/>
            <pc:sldMk cId="2440061882" sldId="265"/>
            <ac:spMk id="9" creationId="{A30B43E7-632A-45D4-BAD1-8A71736AA1F0}"/>
          </ac:spMkLst>
        </pc:spChg>
      </pc:sldChg>
      <pc:sldChg chg="addSp modSp new mod">
        <pc:chgData name="Victor Troitino" userId="90b94697c4b69733" providerId="LiveId" clId="{6285AB40-1F96-42D6-8147-57271C29548E}" dt="2020-05-14T17:24:51.470" v="3" actId="14100"/>
        <pc:sldMkLst>
          <pc:docMk/>
          <pc:sldMk cId="3773035013" sldId="271"/>
        </pc:sldMkLst>
        <pc:picChg chg="add mod">
          <ac:chgData name="Victor Troitino" userId="90b94697c4b69733" providerId="LiveId" clId="{6285AB40-1F96-42D6-8147-57271C29548E}" dt="2020-05-14T17:24:51.470" v="3" actId="14100"/>
          <ac:picMkLst>
            <pc:docMk/>
            <pc:sldMk cId="3773035013" sldId="271"/>
            <ac:picMk id="2" creationId="{7A91B3A0-F8B4-4B02-88F6-8F876F9D85D5}"/>
          </ac:picMkLst>
        </pc:picChg>
      </pc:sldChg>
      <pc:sldChg chg="addSp delSp modSp new mod modAnim">
        <pc:chgData name="Victor Troitino" userId="90b94697c4b69733" providerId="LiveId" clId="{6285AB40-1F96-42D6-8147-57271C29548E}" dt="2020-05-14T19:54:41.072" v="36"/>
        <pc:sldMkLst>
          <pc:docMk/>
          <pc:sldMk cId="3211066070" sldId="272"/>
        </pc:sldMkLst>
        <pc:picChg chg="add del mod">
          <ac:chgData name="Victor Troitino" userId="90b94697c4b69733" providerId="LiveId" clId="{6285AB40-1F96-42D6-8147-57271C29548E}" dt="2020-05-14T17:36:06.702" v="7" actId="478"/>
          <ac:picMkLst>
            <pc:docMk/>
            <pc:sldMk cId="3211066070" sldId="272"/>
            <ac:picMk id="2" creationId="{99CF979E-B197-4094-867E-7934CE32C9B7}"/>
          </ac:picMkLst>
        </pc:picChg>
        <pc:picChg chg="add mod">
          <ac:chgData name="Victor Troitino" userId="90b94697c4b69733" providerId="LiveId" clId="{6285AB40-1F96-42D6-8147-57271C29548E}" dt="2020-05-14T17:38:26.142" v="12" actId="1076"/>
          <ac:picMkLst>
            <pc:docMk/>
            <pc:sldMk cId="3211066070" sldId="272"/>
            <ac:picMk id="3" creationId="{94FA64D4-58FC-461F-920C-D19FEEB391C7}"/>
          </ac:picMkLst>
        </pc:picChg>
        <pc:picChg chg="add del mod">
          <ac:chgData name="Victor Troitino" userId="90b94697c4b69733" providerId="LiveId" clId="{6285AB40-1F96-42D6-8147-57271C29548E}" dt="2020-05-14T19:53:59.923" v="29" actId="478"/>
          <ac:picMkLst>
            <pc:docMk/>
            <pc:sldMk cId="3211066070" sldId="272"/>
            <ac:picMk id="4" creationId="{AF50901D-0800-491D-9CC6-669B2754B9ED}"/>
          </ac:picMkLst>
        </pc:picChg>
        <pc:picChg chg="add mod">
          <ac:chgData name="Victor Troitino" userId="90b94697c4b69733" providerId="LiveId" clId="{6285AB40-1F96-42D6-8147-57271C29548E}" dt="2020-05-14T19:54:26.525" v="35" actId="14100"/>
          <ac:picMkLst>
            <pc:docMk/>
            <pc:sldMk cId="3211066070" sldId="272"/>
            <ac:picMk id="5" creationId="{2E834B77-3DB3-4DFF-87E6-0B54A051811E}"/>
          </ac:picMkLst>
        </pc:picChg>
      </pc:sldChg>
      <pc:sldChg chg="addSp modSp new mod modAnim">
        <pc:chgData name="Victor Troitino" userId="90b94697c4b69733" providerId="LiveId" clId="{6285AB40-1F96-42D6-8147-57271C29548E}" dt="2020-05-14T20:44:43.857" v="187" actId="14100"/>
        <pc:sldMkLst>
          <pc:docMk/>
          <pc:sldMk cId="1497585242" sldId="273"/>
        </pc:sldMkLst>
        <pc:spChg chg="add mod">
          <ac:chgData name="Victor Troitino" userId="90b94697c4b69733" providerId="LiveId" clId="{6285AB40-1F96-42D6-8147-57271C29548E}" dt="2020-05-14T20:40:48.805" v="62" actId="20577"/>
          <ac:spMkLst>
            <pc:docMk/>
            <pc:sldMk cId="1497585242" sldId="273"/>
            <ac:spMk id="3" creationId="{2A6D511F-FB24-43CA-9313-CD4E93E1A31E}"/>
          </ac:spMkLst>
        </pc:spChg>
        <pc:spChg chg="add mod">
          <ac:chgData name="Victor Troitino" userId="90b94697c4b69733" providerId="LiveId" clId="{6285AB40-1F96-42D6-8147-57271C29548E}" dt="2020-05-14T20:42:27.917" v="119" actId="20577"/>
          <ac:spMkLst>
            <pc:docMk/>
            <pc:sldMk cId="1497585242" sldId="273"/>
            <ac:spMk id="4" creationId="{263EBDAD-53BC-49E4-BFF3-00CD8DB8E18C}"/>
          </ac:spMkLst>
        </pc:spChg>
        <pc:spChg chg="add mod">
          <ac:chgData name="Victor Troitino" userId="90b94697c4b69733" providerId="LiveId" clId="{6285AB40-1F96-42D6-8147-57271C29548E}" dt="2020-05-14T20:44:07.737" v="180" actId="20577"/>
          <ac:spMkLst>
            <pc:docMk/>
            <pc:sldMk cId="1497585242" sldId="273"/>
            <ac:spMk id="5" creationId="{AB4DB3E8-3E80-4E34-86B2-9F22CD610B87}"/>
          </ac:spMkLst>
        </pc:spChg>
        <pc:spChg chg="add mod">
          <ac:chgData name="Victor Troitino" userId="90b94697c4b69733" providerId="LiveId" clId="{6285AB40-1F96-42D6-8147-57271C29548E}" dt="2020-05-14T20:43:39.674" v="176" actId="6549"/>
          <ac:spMkLst>
            <pc:docMk/>
            <pc:sldMk cId="1497585242" sldId="273"/>
            <ac:spMk id="6" creationId="{36D241CB-F819-4027-BB51-F4D9271F4618}"/>
          </ac:spMkLst>
        </pc:spChg>
        <pc:spChg chg="add mod">
          <ac:chgData name="Victor Troitino" userId="90b94697c4b69733" providerId="LiveId" clId="{6285AB40-1F96-42D6-8147-57271C29548E}" dt="2020-05-14T20:44:17.053" v="186" actId="20577"/>
          <ac:spMkLst>
            <pc:docMk/>
            <pc:sldMk cId="1497585242" sldId="273"/>
            <ac:spMk id="7" creationId="{397A4BE3-94CE-4806-9A08-2E1F4A44B249}"/>
          </ac:spMkLst>
        </pc:spChg>
        <pc:picChg chg="add mod">
          <ac:chgData name="Victor Troitino" userId="90b94697c4b69733" providerId="LiveId" clId="{6285AB40-1F96-42D6-8147-57271C29548E}" dt="2020-05-14T20:44:43.857" v="187" actId="14100"/>
          <ac:picMkLst>
            <pc:docMk/>
            <pc:sldMk cId="1497585242" sldId="273"/>
            <ac:picMk id="2" creationId="{35734E7E-4CA4-4566-8921-8472BE846A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317534C-6C96-4E0E-B955-C5954AFD6AB5}"/>
              </a:ext>
            </a:extLst>
          </p:cNvPr>
          <p:cNvSpPr txBox="1"/>
          <p:nvPr/>
        </p:nvSpPr>
        <p:spPr>
          <a:xfrm>
            <a:off x="2795229" y="2603273"/>
            <a:ext cx="6601551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700" b="1" dirty="0">
                <a:solidFill>
                  <a:srgbClr val="FFFF00"/>
                </a:solidFill>
                <a:latin typeface="Arial Narrow" panose="020B0606020202030204" pitchFamily="34" charset="0"/>
              </a:rPr>
              <a:t>FACULDADE DE TECNOLOGIA DE SÃO PAULO</a:t>
            </a:r>
          </a:p>
          <a:p>
            <a:pPr algn="ctr"/>
            <a:endParaRPr lang="pt-BR" sz="2700" dirty="0">
              <a:solidFill>
                <a:srgbClr val="FFFF00"/>
              </a:solidFill>
              <a:latin typeface="Arial Narrow" panose="020B0606020202030204" pitchFamily="34" charset="0"/>
            </a:endParaRPr>
          </a:p>
          <a:p>
            <a:pPr algn="ctr"/>
            <a:r>
              <a:rPr lang="pt-BR" sz="27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ANÁLISE E DESENVOLVIMENTO DE SISTEMAS</a:t>
            </a:r>
          </a:p>
          <a:p>
            <a:pPr algn="ctr"/>
            <a:endParaRPr lang="pt-BR" sz="2700" dirty="0">
              <a:solidFill>
                <a:srgbClr val="FFFF00"/>
              </a:solidFill>
              <a:latin typeface="Arial Narrow" panose="020B0606020202030204" pitchFamily="34" charset="0"/>
            </a:endParaRPr>
          </a:p>
          <a:p>
            <a:pPr algn="ctr"/>
            <a:r>
              <a:rPr lang="pt-BR" sz="4050" dirty="0">
                <a:solidFill>
                  <a:srgbClr val="FFFF00"/>
                </a:solidFill>
                <a:latin typeface="Gill Sans Nova Ultra Bold" panose="020B0604020202020204" pitchFamily="34" charset="0"/>
              </a:rPr>
              <a:t>ILP510</a:t>
            </a:r>
          </a:p>
          <a:p>
            <a:pPr algn="ctr"/>
            <a:r>
              <a:rPr lang="pt-BR" sz="4050" dirty="0">
                <a:solidFill>
                  <a:srgbClr val="FFFF00"/>
                </a:solidFill>
                <a:latin typeface="Gill Sans Nova Ultra Bold" panose="020B0604020202020204" pitchFamily="34" charset="0"/>
              </a:rPr>
              <a:t>RELATÓRIOS</a:t>
            </a:r>
          </a:p>
          <a:p>
            <a:pPr algn="ctr"/>
            <a:r>
              <a:rPr lang="pt-BR" sz="3600" dirty="0">
                <a:solidFill>
                  <a:srgbClr val="FFFF00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Prof. Victor Troitiño</a:t>
            </a:r>
          </a:p>
        </p:txBody>
      </p:sp>
      <p:pic>
        <p:nvPicPr>
          <p:cNvPr id="3" name="Picture 2" descr="Faculdade de Tecnologia do Estado de São Paulo – Wikipédia, a ...">
            <a:extLst>
              <a:ext uri="{FF2B5EF4-FFF2-40B4-BE49-F238E27FC236}">
                <a16:creationId xmlns:a16="http://schemas.microsoft.com/office/drawing/2014/main" id="{9E5BDF48-E837-4C7F-98EF-CC6219613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91" y="193526"/>
            <a:ext cx="3865577" cy="209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91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734E7E-4CA4-4566-8921-8472BE846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383784" cy="75448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A6D511F-FB24-43CA-9313-CD4E93E1A31E}"/>
              </a:ext>
            </a:extLst>
          </p:cNvPr>
          <p:cNvSpPr txBox="1"/>
          <p:nvPr/>
        </p:nvSpPr>
        <p:spPr>
          <a:xfrm>
            <a:off x="132522" y="1096258"/>
            <a:ext cx="5339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 01  DET1.</a:t>
            </a:r>
          </a:p>
          <a:p>
            <a:r>
              <a:rPr lang="pt-BR" sz="2000" dirty="0">
                <a:latin typeface="Arial Narrow" panose="020B0606020202030204" pitchFamily="34" charset="0"/>
              </a:rPr>
              <a:t>       05    PARTE20     PIC  X(09)     VALUE    SPACES.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3EBDAD-53BC-49E4-BFF3-00CD8DB8E18C}"/>
              </a:ext>
            </a:extLst>
          </p:cNvPr>
          <p:cNvSpPr txBox="1"/>
          <p:nvPr/>
        </p:nvSpPr>
        <p:spPr>
          <a:xfrm>
            <a:off x="520231" y="1768231"/>
            <a:ext cx="4965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05    CODALUR   PIC  9(03)        VALUE    ZEROS.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4DB3E8-3E80-4E34-86B2-9F22CD610B87}"/>
              </a:ext>
            </a:extLst>
          </p:cNvPr>
          <p:cNvSpPr txBox="1"/>
          <p:nvPr/>
        </p:nvSpPr>
        <p:spPr>
          <a:xfrm>
            <a:off x="526858" y="2145919"/>
            <a:ext cx="4935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05    PARTE22     PIC  X(47)     VALUE    SPACES.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D241CB-F819-4027-BB51-F4D9271F4618}"/>
              </a:ext>
            </a:extLst>
          </p:cNvPr>
          <p:cNvSpPr txBox="1"/>
          <p:nvPr/>
        </p:nvSpPr>
        <p:spPr>
          <a:xfrm>
            <a:off x="513606" y="2523602"/>
            <a:ext cx="5012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05    NOMALUR   PIC  X(20)     VALUE    SPACES.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7A4BE3-94CE-4806-9A08-2E1F4A44B249}"/>
              </a:ext>
            </a:extLst>
          </p:cNvPr>
          <p:cNvSpPr txBox="1"/>
          <p:nvPr/>
        </p:nvSpPr>
        <p:spPr>
          <a:xfrm>
            <a:off x="513606" y="2896824"/>
            <a:ext cx="4935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05    PARTE23     PIC  X(01)     VALUE    SPACES.</a:t>
            </a:r>
          </a:p>
        </p:txBody>
      </p:sp>
    </p:spTree>
    <p:extLst>
      <p:ext uri="{BB962C8B-B14F-4D97-AF65-F5344CB8AC3E}">
        <p14:creationId xmlns:p14="http://schemas.microsoft.com/office/powerpoint/2010/main" val="14975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F27060-632A-41D5-9FCD-938AFD914156}"/>
              </a:ext>
            </a:extLst>
          </p:cNvPr>
          <p:cNvSpPr txBox="1"/>
          <p:nvPr/>
        </p:nvSpPr>
        <p:spPr>
          <a:xfrm>
            <a:off x="3615396" y="2489982"/>
            <a:ext cx="3663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 Narrow" panose="020B0606020202030204" pitchFamily="34" charset="0"/>
              </a:rPr>
              <a:t>EXERCÍCIO 01</a:t>
            </a:r>
          </a:p>
        </p:txBody>
      </p:sp>
    </p:spTree>
    <p:extLst>
      <p:ext uri="{BB962C8B-B14F-4D97-AF65-F5344CB8AC3E}">
        <p14:creationId xmlns:p14="http://schemas.microsoft.com/office/powerpoint/2010/main" val="73026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D6A07747-E81D-4529-B488-FB57AC60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309562"/>
            <a:ext cx="116586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3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6D14347-F350-43DE-BF1F-9E61886E1360}"/>
              </a:ext>
            </a:extLst>
          </p:cNvPr>
          <p:cNvSpPr txBox="1"/>
          <p:nvPr/>
        </p:nvSpPr>
        <p:spPr>
          <a:xfrm>
            <a:off x="3615396" y="2489982"/>
            <a:ext cx="3663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 Narrow" panose="020B0606020202030204" pitchFamily="34" charset="0"/>
              </a:rPr>
              <a:t>EXERCÍCIO 02</a:t>
            </a:r>
          </a:p>
        </p:txBody>
      </p:sp>
    </p:spTree>
    <p:extLst>
      <p:ext uri="{BB962C8B-B14F-4D97-AF65-F5344CB8AC3E}">
        <p14:creationId xmlns:p14="http://schemas.microsoft.com/office/powerpoint/2010/main" val="214278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F0F7E68-5BC0-4668-86E7-E5D3CF2E3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6" y="154377"/>
            <a:ext cx="11864552" cy="634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0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xícara, comida, caneca, cortina&#10;&#10;Descrição gerada automaticamente">
            <a:extLst>
              <a:ext uri="{FF2B5EF4-FFF2-40B4-BE49-F238E27FC236}">
                <a16:creationId xmlns:a16="http://schemas.microsoft.com/office/drawing/2014/main" id="{DC102182-5CC0-492A-B7D5-E4AAC969D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35" y="293207"/>
            <a:ext cx="5432149" cy="40690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7C7F585-E668-4CA0-97BE-CE7D55EA2093}"/>
              </a:ext>
            </a:extLst>
          </p:cNvPr>
          <p:cNvSpPr txBox="1"/>
          <p:nvPr/>
        </p:nvSpPr>
        <p:spPr>
          <a:xfrm>
            <a:off x="1730326" y="4829931"/>
            <a:ext cx="9791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latin typeface="Arial Narrow" panose="020B0606020202030204" pitchFamily="34" charset="0"/>
              </a:rPr>
              <a:t>PRÓXIMA VÍDEO AULA: </a:t>
            </a:r>
          </a:p>
          <a:p>
            <a:pPr algn="just"/>
            <a:r>
              <a:rPr lang="pt-BR" sz="3600" b="1" dirty="0">
                <a:solidFill>
                  <a:srgbClr val="FFFF00"/>
                </a:solidFill>
                <a:latin typeface="Arial Narrow" panose="020B0606020202030204" pitchFamily="34" charset="0"/>
              </a:rPr>
              <a:t>PROCEDURE DIVISION:</a:t>
            </a:r>
            <a:r>
              <a:rPr lang="pt-BR" sz="3600" dirty="0">
                <a:latin typeface="Arial Narrow" panose="020B0606020202030204" pitchFamily="34" charset="0"/>
              </a:rPr>
              <a:t> COMANDOS DE IMPRESSÃO</a:t>
            </a:r>
          </a:p>
        </p:txBody>
      </p:sp>
    </p:spTree>
    <p:extLst>
      <p:ext uri="{BB962C8B-B14F-4D97-AF65-F5344CB8AC3E}">
        <p14:creationId xmlns:p14="http://schemas.microsoft.com/office/powerpoint/2010/main" val="130166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4C2436-A9DB-425E-A9AB-C471D210CD3D}"/>
              </a:ext>
            </a:extLst>
          </p:cNvPr>
          <p:cNvSpPr txBox="1"/>
          <p:nvPr/>
        </p:nvSpPr>
        <p:spPr>
          <a:xfrm>
            <a:off x="3347491" y="0"/>
            <a:ext cx="323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PROGRAMA LÊ-IMPRIME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B82B1A-6634-44EA-A33C-9AADBAD404E1}"/>
              </a:ext>
            </a:extLst>
          </p:cNvPr>
          <p:cNvSpPr txBox="1"/>
          <p:nvPr/>
        </p:nvSpPr>
        <p:spPr>
          <a:xfrm>
            <a:off x="318052" y="510783"/>
            <a:ext cx="630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OBJETIVOS: ESTE PROGRAMA IMPRIME O ARQUIVO ALUNOS.</a:t>
            </a:r>
          </a:p>
          <a:p>
            <a:pPr marL="342900" indent="-342900">
              <a:buAutoNum type="arabicPeriod"/>
            </a:pPr>
            <a:r>
              <a:rPr lang="pt-BR" dirty="0"/>
              <a:t>MACRO-FLUXO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9267A8D-98F2-4577-9569-423641EF2A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560" y="1206231"/>
            <a:ext cx="3214532" cy="5264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10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468E41F-A9A5-468C-9334-8B135744CA57}"/>
              </a:ext>
            </a:extLst>
          </p:cNvPr>
          <p:cNvSpPr txBox="1"/>
          <p:nvPr/>
        </p:nvSpPr>
        <p:spPr>
          <a:xfrm>
            <a:off x="331306" y="0"/>
            <a:ext cx="117149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3. LAYOUTS.</a:t>
            </a:r>
          </a:p>
          <a:p>
            <a:r>
              <a:rPr lang="pt-BR" dirty="0"/>
              <a:t>    3.1.   ALUNOS (ARQUIVO SEQUENCIAL)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  3.2. RELALU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4. PROCEDIMENTOS</a:t>
            </a:r>
          </a:p>
          <a:p>
            <a:r>
              <a:rPr lang="pt-BR" dirty="0"/>
              <a:t>    ESTE PROGRAMA DEVE IMPRIMIR TODOS OS REGISTROS DO ARQUIVO “ALUNOS.dat” NO RELATÓRIO RELALU.</a:t>
            </a:r>
          </a:p>
        </p:txBody>
      </p:sp>
      <p:graphicFrame>
        <p:nvGraphicFramePr>
          <p:cNvPr id="10" name="Tabela 2">
            <a:extLst>
              <a:ext uri="{FF2B5EF4-FFF2-40B4-BE49-F238E27FC236}">
                <a16:creationId xmlns:a16="http://schemas.microsoft.com/office/drawing/2014/main" id="{3F03DAF3-EC06-431D-B4EE-17D535971B5D}"/>
              </a:ext>
            </a:extLst>
          </p:cNvPr>
          <p:cNvGraphicFramePr>
            <a:graphicFrameLocks noGrp="1"/>
          </p:cNvGraphicFramePr>
          <p:nvPr/>
        </p:nvGraphicFramePr>
        <p:xfrm>
          <a:off x="1144039" y="660020"/>
          <a:ext cx="41303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5163">
                  <a:extLst>
                    <a:ext uri="{9D8B030D-6E8A-4147-A177-3AD203B41FA5}">
                      <a16:colId xmlns:a16="http://schemas.microsoft.com/office/drawing/2014/main" val="201045832"/>
                    </a:ext>
                  </a:extLst>
                </a:gridCol>
                <a:gridCol w="2065163">
                  <a:extLst>
                    <a:ext uri="{9D8B030D-6E8A-4147-A177-3AD203B41FA5}">
                      <a16:colId xmlns:a16="http://schemas.microsoft.com/office/drawing/2014/main" val="2983565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CODALU     9(03)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NOMALU    X(20)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69427"/>
                  </a:ext>
                </a:extLst>
              </a:tr>
            </a:tbl>
          </a:graphicData>
        </a:graphic>
      </p:graphicFrame>
      <p:pic>
        <p:nvPicPr>
          <p:cNvPr id="12" name="Imagem 11">
            <a:extLst>
              <a:ext uri="{FF2B5EF4-FFF2-40B4-BE49-F238E27FC236}">
                <a16:creationId xmlns:a16="http://schemas.microsoft.com/office/drawing/2014/main" id="{792093B4-D224-4120-B772-9BBD06B26E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12" y="1425451"/>
            <a:ext cx="8622814" cy="4312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491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F23D1FD1-AFA4-44C1-93CB-DE668F3072C5}"/>
              </a:ext>
            </a:extLst>
          </p:cNvPr>
          <p:cNvSpPr/>
          <p:nvPr/>
        </p:nvSpPr>
        <p:spPr>
          <a:xfrm>
            <a:off x="2199861" y="185530"/>
            <a:ext cx="1524000" cy="4638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ial Narrow" panose="020B0606020202030204" pitchFamily="34" charset="0"/>
              </a:rPr>
              <a:t>PGM002</a:t>
            </a:r>
          </a:p>
        </p:txBody>
      </p:sp>
      <p:sp>
        <p:nvSpPr>
          <p:cNvPr id="3" name="Fluxograma: Processo Predefinido 2">
            <a:extLst>
              <a:ext uri="{FF2B5EF4-FFF2-40B4-BE49-F238E27FC236}">
                <a16:creationId xmlns:a16="http://schemas.microsoft.com/office/drawing/2014/main" id="{DB974AAF-6158-450C-B26B-81767D8E2C3F}"/>
              </a:ext>
            </a:extLst>
          </p:cNvPr>
          <p:cNvSpPr/>
          <p:nvPr/>
        </p:nvSpPr>
        <p:spPr>
          <a:xfrm>
            <a:off x="2199862" y="891209"/>
            <a:ext cx="1524000" cy="728870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latin typeface="Arial Narrow" panose="020B0606020202030204" pitchFamily="34" charset="0"/>
            </a:endParaRPr>
          </a:p>
        </p:txBody>
      </p:sp>
      <p:sp>
        <p:nvSpPr>
          <p:cNvPr id="6" name="Fluxograma: Processo Predefinido 5">
            <a:extLst>
              <a:ext uri="{FF2B5EF4-FFF2-40B4-BE49-F238E27FC236}">
                <a16:creationId xmlns:a16="http://schemas.microsoft.com/office/drawing/2014/main" id="{98A83513-3074-4167-A3DF-EFD4DFA98A85}"/>
              </a:ext>
            </a:extLst>
          </p:cNvPr>
          <p:cNvSpPr/>
          <p:nvPr/>
        </p:nvSpPr>
        <p:spPr>
          <a:xfrm>
            <a:off x="2199861" y="1835426"/>
            <a:ext cx="1524000" cy="728870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latin typeface="Arial Narrow" panose="020B0606020202030204" pitchFamily="34" charset="0"/>
            </a:endParaRP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EB77DC22-AD76-4A14-925A-7B23A20F16F7}"/>
              </a:ext>
            </a:extLst>
          </p:cNvPr>
          <p:cNvSpPr/>
          <p:nvPr/>
        </p:nvSpPr>
        <p:spPr>
          <a:xfrm>
            <a:off x="1954697" y="2994991"/>
            <a:ext cx="2014330" cy="1630017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latin typeface="Arial Narrow" panose="020B0606020202030204" pitchFamily="34" charset="0"/>
            </a:endParaRPr>
          </a:p>
        </p:txBody>
      </p:sp>
      <p:sp>
        <p:nvSpPr>
          <p:cNvPr id="9" name="Fluxograma: Processo Predefinido 8">
            <a:extLst>
              <a:ext uri="{FF2B5EF4-FFF2-40B4-BE49-F238E27FC236}">
                <a16:creationId xmlns:a16="http://schemas.microsoft.com/office/drawing/2014/main" id="{DFB4C00D-75AF-4BB2-98CB-6A9425A830B3}"/>
              </a:ext>
            </a:extLst>
          </p:cNvPr>
          <p:cNvSpPr/>
          <p:nvPr/>
        </p:nvSpPr>
        <p:spPr>
          <a:xfrm>
            <a:off x="4737653" y="3462130"/>
            <a:ext cx="1524000" cy="728870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latin typeface="Arial Narrow" panose="020B0606020202030204" pitchFamily="34" charset="0"/>
            </a:endParaRPr>
          </a:p>
        </p:txBody>
      </p:sp>
      <p:sp>
        <p:nvSpPr>
          <p:cNvPr id="11" name="Fluxograma: Processo Predefinido 10">
            <a:extLst>
              <a:ext uri="{FF2B5EF4-FFF2-40B4-BE49-F238E27FC236}">
                <a16:creationId xmlns:a16="http://schemas.microsoft.com/office/drawing/2014/main" id="{71F17D55-16E9-4059-B3C8-A2198E7A8DC2}"/>
              </a:ext>
            </a:extLst>
          </p:cNvPr>
          <p:cNvSpPr/>
          <p:nvPr/>
        </p:nvSpPr>
        <p:spPr>
          <a:xfrm>
            <a:off x="298175" y="4671390"/>
            <a:ext cx="1524000" cy="728870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latin typeface="Arial Narrow" panose="020B0606020202030204" pitchFamily="34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B0E66E0-46B1-4DC6-9504-207F8FA4EED7}"/>
              </a:ext>
            </a:extLst>
          </p:cNvPr>
          <p:cNvSpPr/>
          <p:nvPr/>
        </p:nvSpPr>
        <p:spPr>
          <a:xfrm>
            <a:off x="563218" y="5864086"/>
            <a:ext cx="993913" cy="4638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latin typeface="Arial Narrow" panose="020B0606020202030204" pitchFamily="34" charset="0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5468B42-2C7A-4E98-B28D-C8FA324A06BE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2961861" y="649356"/>
            <a:ext cx="1" cy="24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F008100-27F2-446E-91CE-667D3B8B3E42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2961861" y="1620079"/>
            <a:ext cx="1" cy="215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E41EEEE-8EF5-4FDD-8A46-C12623622C9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961861" y="2564296"/>
            <a:ext cx="1" cy="430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3CED70F-8197-492A-902C-884D4B986B9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060175" y="5400260"/>
            <a:ext cx="0" cy="463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C6E0D6D-BB14-4365-BEA9-4B945144077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969027" y="3810000"/>
            <a:ext cx="768626" cy="16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F96B897-EB9E-4745-81CA-21AF3E8E1BE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99653" y="2779643"/>
            <a:ext cx="0" cy="682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3F045DE0-F8BA-45F3-9531-B7129A5AD9AD}"/>
              </a:ext>
            </a:extLst>
          </p:cNvPr>
          <p:cNvCxnSpPr>
            <a:cxnSpLocks/>
          </p:cNvCxnSpPr>
          <p:nvPr/>
        </p:nvCxnSpPr>
        <p:spPr>
          <a:xfrm>
            <a:off x="2961861" y="2779643"/>
            <a:ext cx="2537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F9F37FA-AB19-4B25-9800-B45818963AC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060174" y="3810000"/>
            <a:ext cx="894523" cy="16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5650C804-0DD8-40D5-8625-07ECA806D3B6}"/>
              </a:ext>
            </a:extLst>
          </p:cNvPr>
          <p:cNvCxnSpPr>
            <a:cxnSpLocks/>
          </p:cNvCxnSpPr>
          <p:nvPr/>
        </p:nvCxnSpPr>
        <p:spPr>
          <a:xfrm flipH="1">
            <a:off x="1060174" y="3818283"/>
            <a:ext cx="1" cy="979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CC1CBF1-2CFF-4609-86DD-5034D41A60F7}"/>
              </a:ext>
            </a:extLst>
          </p:cNvPr>
          <p:cNvSpPr txBox="1"/>
          <p:nvPr/>
        </p:nvSpPr>
        <p:spPr>
          <a:xfrm>
            <a:off x="2568964" y="1080051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  <a:latin typeface="Arial Narrow" panose="020B0606020202030204" pitchFamily="34" charset="0"/>
              </a:rPr>
              <a:t>ABRIR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6233DA0-C5D0-44D9-9C9C-1E49B4823532}"/>
              </a:ext>
            </a:extLst>
          </p:cNvPr>
          <p:cNvSpPr txBox="1"/>
          <p:nvPr/>
        </p:nvSpPr>
        <p:spPr>
          <a:xfrm>
            <a:off x="2650717" y="2025926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  <a:latin typeface="Arial Narrow" panose="020B0606020202030204" pitchFamily="34" charset="0"/>
              </a:rPr>
              <a:t>LER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D9BA332-19C9-4DBE-8BCA-1462C493E713}"/>
              </a:ext>
            </a:extLst>
          </p:cNvPr>
          <p:cNvSpPr txBox="1"/>
          <p:nvPr/>
        </p:nvSpPr>
        <p:spPr>
          <a:xfrm>
            <a:off x="2487210" y="3569971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  <a:latin typeface="Arial Narrow" panose="020B0606020202030204" pitchFamily="34" charset="0"/>
              </a:rPr>
              <a:t>FIM = “ * ” ?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A772463-9768-4934-8882-7D752CFC4936}"/>
              </a:ext>
            </a:extLst>
          </p:cNvPr>
          <p:cNvSpPr txBox="1"/>
          <p:nvPr/>
        </p:nvSpPr>
        <p:spPr>
          <a:xfrm>
            <a:off x="5027242" y="3670106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  <a:latin typeface="Arial Narrow" panose="020B0606020202030204" pitchFamily="34" charset="0"/>
              </a:rPr>
              <a:t>ROTINA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262F220-EC09-4E08-A9C3-CA6708D80865}"/>
              </a:ext>
            </a:extLst>
          </p:cNvPr>
          <p:cNvSpPr txBox="1"/>
          <p:nvPr/>
        </p:nvSpPr>
        <p:spPr>
          <a:xfrm>
            <a:off x="650656" y="4860570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  <a:latin typeface="Arial Narrow" panose="020B0606020202030204" pitchFamily="34" charset="0"/>
              </a:rPr>
              <a:t>FECHAR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CFF9843E-5290-48F1-8522-83419AA53D2A}"/>
              </a:ext>
            </a:extLst>
          </p:cNvPr>
          <p:cNvSpPr txBox="1"/>
          <p:nvPr/>
        </p:nvSpPr>
        <p:spPr>
          <a:xfrm>
            <a:off x="743420" y="5913444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  <a:latin typeface="Arial Narrow" panose="020B0606020202030204" pitchFamily="34" charset="0"/>
              </a:rPr>
              <a:t>FIM</a:t>
            </a:r>
          </a:p>
        </p:txBody>
      </p:sp>
      <p:sp>
        <p:nvSpPr>
          <p:cNvPr id="57" name="Fluxograma: Processo Predefinido 56">
            <a:extLst>
              <a:ext uri="{FF2B5EF4-FFF2-40B4-BE49-F238E27FC236}">
                <a16:creationId xmlns:a16="http://schemas.microsoft.com/office/drawing/2014/main" id="{E35498CB-CDCE-43B0-8E15-43EBECE798D7}"/>
              </a:ext>
            </a:extLst>
          </p:cNvPr>
          <p:cNvSpPr/>
          <p:nvPr/>
        </p:nvSpPr>
        <p:spPr>
          <a:xfrm>
            <a:off x="8534401" y="1106556"/>
            <a:ext cx="1524000" cy="728870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latin typeface="Arial Narrow" panose="020B0606020202030204" pitchFamily="34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E715587-9E88-40C1-86CE-EA9522CE87A3}"/>
              </a:ext>
            </a:extLst>
          </p:cNvPr>
          <p:cNvSpPr txBox="1"/>
          <p:nvPr/>
        </p:nvSpPr>
        <p:spPr>
          <a:xfrm>
            <a:off x="8823990" y="1314532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  <a:latin typeface="Arial Narrow" panose="020B0606020202030204" pitchFamily="34" charset="0"/>
              </a:rPr>
              <a:t>IMPRIMIR</a:t>
            </a:r>
          </a:p>
        </p:txBody>
      </p:sp>
      <p:sp>
        <p:nvSpPr>
          <p:cNvPr id="61" name="Fluxograma: Processo Predefinido 60">
            <a:extLst>
              <a:ext uri="{FF2B5EF4-FFF2-40B4-BE49-F238E27FC236}">
                <a16:creationId xmlns:a16="http://schemas.microsoft.com/office/drawing/2014/main" id="{0A5C540A-802E-4608-923C-EF201AAC91BC}"/>
              </a:ext>
            </a:extLst>
          </p:cNvPr>
          <p:cNvSpPr/>
          <p:nvPr/>
        </p:nvSpPr>
        <p:spPr>
          <a:xfrm>
            <a:off x="8534401" y="2266121"/>
            <a:ext cx="1524000" cy="728870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latin typeface="Arial Narrow" panose="020B0606020202030204" pitchFamily="34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1818CA9F-6B1A-4D98-86D1-08FA4975A665}"/>
              </a:ext>
            </a:extLst>
          </p:cNvPr>
          <p:cNvSpPr txBox="1"/>
          <p:nvPr/>
        </p:nvSpPr>
        <p:spPr>
          <a:xfrm>
            <a:off x="8995139" y="2471866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  <a:latin typeface="Arial Narrow" panose="020B0606020202030204" pitchFamily="34" charset="0"/>
              </a:rPr>
              <a:t>LER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0982065E-6570-427F-957B-B608CB8DF1CA}"/>
              </a:ext>
            </a:extLst>
          </p:cNvPr>
          <p:cNvSpPr/>
          <p:nvPr/>
        </p:nvSpPr>
        <p:spPr>
          <a:xfrm>
            <a:off x="8574158" y="293204"/>
            <a:ext cx="1457730" cy="4638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ial Narrow" panose="020B0606020202030204" pitchFamily="34" charset="0"/>
              </a:rPr>
              <a:t>ROTINA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03DE1647-5933-4D24-A92E-1D6B886F0A0B}"/>
              </a:ext>
            </a:extLst>
          </p:cNvPr>
          <p:cNvSpPr/>
          <p:nvPr/>
        </p:nvSpPr>
        <p:spPr>
          <a:xfrm>
            <a:off x="8797486" y="3331264"/>
            <a:ext cx="993913" cy="4638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ial Narrow" panose="020B0606020202030204" pitchFamily="34" charset="0"/>
              </a:rPr>
              <a:t>FIM</a:t>
            </a: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002EE20B-503E-45DE-9001-4AEA3CACD4AE}"/>
              </a:ext>
            </a:extLst>
          </p:cNvPr>
          <p:cNvCxnSpPr>
            <a:cxnSpLocks/>
            <a:stCxn id="65" idx="4"/>
            <a:endCxn id="57" idx="0"/>
          </p:cNvCxnSpPr>
          <p:nvPr/>
        </p:nvCxnSpPr>
        <p:spPr>
          <a:xfrm flipH="1">
            <a:off x="9296401" y="757030"/>
            <a:ext cx="6622" cy="34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1FF739D3-1F4B-4D8C-8C25-615257D4F4E3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9296401" y="1835426"/>
            <a:ext cx="0" cy="430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1419D5D-1E1E-4314-ACA4-8072A249C331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 flipH="1">
            <a:off x="9294443" y="2994991"/>
            <a:ext cx="1958" cy="336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74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/>
      <p:bldP spid="61" grpId="0" animBg="1"/>
      <p:bldP spid="63" grpId="0"/>
      <p:bldP spid="65" grpId="0" animBg="1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91B3A0-F8B4-4B02-88F6-8F876F9D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8" y="303557"/>
            <a:ext cx="11915317" cy="522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3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FA64D4-58FC-461F-920C-D19FEEB39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" y="329273"/>
            <a:ext cx="11589046" cy="33001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E834B77-3DB3-4DFF-87E6-0B54A0518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" y="3629465"/>
            <a:ext cx="11589046" cy="84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6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BB87D8F-DA6B-424A-9480-9DE1905E11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95" y="139785"/>
            <a:ext cx="11560140" cy="63802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DD08A42-E69D-4550-AA85-794C65086703}"/>
              </a:ext>
            </a:extLst>
          </p:cNvPr>
          <p:cNvSpPr/>
          <p:nvPr/>
        </p:nvSpPr>
        <p:spPr>
          <a:xfrm>
            <a:off x="954157" y="530087"/>
            <a:ext cx="10548730" cy="1045495"/>
          </a:xfrm>
          <a:prstGeom prst="rect">
            <a:avLst/>
          </a:prstGeom>
          <a:solidFill>
            <a:srgbClr val="FFFF00">
              <a:alpha val="1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C87E49F-F9D6-4B41-B5BD-F31E7B662132}"/>
              </a:ext>
            </a:extLst>
          </p:cNvPr>
          <p:cNvSpPr/>
          <p:nvPr/>
        </p:nvSpPr>
        <p:spPr>
          <a:xfrm>
            <a:off x="954157" y="1615339"/>
            <a:ext cx="10548730" cy="253218"/>
          </a:xfrm>
          <a:prstGeom prst="rect">
            <a:avLst/>
          </a:prstGeom>
          <a:solidFill>
            <a:srgbClr val="66FFCC">
              <a:alpha val="1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78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E9740B3-804B-4252-8E82-AE20C4FA6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9062"/>
            <a:ext cx="12192001" cy="782086"/>
          </a:xfrm>
          <a:prstGeom prst="rect">
            <a:avLst/>
          </a:prstGeom>
        </p:spPr>
      </p:pic>
      <p:sp>
        <p:nvSpPr>
          <p:cNvPr id="3" name="Chave Direita 2">
            <a:extLst>
              <a:ext uri="{FF2B5EF4-FFF2-40B4-BE49-F238E27FC236}">
                <a16:creationId xmlns:a16="http://schemas.microsoft.com/office/drawing/2014/main" id="{13A1763D-EECD-403C-80C1-0103D2DEBE57}"/>
              </a:ext>
            </a:extLst>
          </p:cNvPr>
          <p:cNvSpPr/>
          <p:nvPr/>
        </p:nvSpPr>
        <p:spPr>
          <a:xfrm rot="5400000">
            <a:off x="1504122" y="-145773"/>
            <a:ext cx="443948" cy="2802834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have Direita 3">
            <a:extLst>
              <a:ext uri="{FF2B5EF4-FFF2-40B4-BE49-F238E27FC236}">
                <a16:creationId xmlns:a16="http://schemas.microsoft.com/office/drawing/2014/main" id="{C5B29FE6-4853-43D3-B7CF-731EE3248A80}"/>
              </a:ext>
            </a:extLst>
          </p:cNvPr>
          <p:cNvSpPr/>
          <p:nvPr/>
        </p:nvSpPr>
        <p:spPr>
          <a:xfrm rot="5400000">
            <a:off x="5127339" y="-895773"/>
            <a:ext cx="443948" cy="430283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81022765-75CF-4C87-85CF-CD00DC613F5B}"/>
              </a:ext>
            </a:extLst>
          </p:cNvPr>
          <p:cNvSpPr/>
          <p:nvPr/>
        </p:nvSpPr>
        <p:spPr>
          <a:xfrm rot="5400000">
            <a:off x="9003196" y="-306455"/>
            <a:ext cx="443949" cy="312419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>
            <a:extLst>
              <a:ext uri="{FF2B5EF4-FFF2-40B4-BE49-F238E27FC236}">
                <a16:creationId xmlns:a16="http://schemas.microsoft.com/office/drawing/2014/main" id="{D86D10A2-24B0-437E-9390-550445281437}"/>
              </a:ext>
            </a:extLst>
          </p:cNvPr>
          <p:cNvSpPr/>
          <p:nvPr/>
        </p:nvSpPr>
        <p:spPr>
          <a:xfrm rot="5400000">
            <a:off x="10949608" y="1043610"/>
            <a:ext cx="443950" cy="42406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87DA7BE7-E264-41B6-B5F6-B8E2FD07A6AF}"/>
              </a:ext>
            </a:extLst>
          </p:cNvPr>
          <p:cNvSpPr/>
          <p:nvPr/>
        </p:nvSpPr>
        <p:spPr>
          <a:xfrm rot="5400000">
            <a:off x="11433313" y="1043610"/>
            <a:ext cx="443950" cy="42406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830B265-139D-4996-A5CD-C3151DEB6857}"/>
              </a:ext>
            </a:extLst>
          </p:cNvPr>
          <p:cNvSpPr txBox="1"/>
          <p:nvPr/>
        </p:nvSpPr>
        <p:spPr>
          <a:xfrm>
            <a:off x="465654" y="1610141"/>
            <a:ext cx="25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24 ESPAÇOS EM BRANCO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2B3B5FC-B178-4F8E-8B4C-09F7C0B9B4C6}"/>
              </a:ext>
            </a:extLst>
          </p:cNvPr>
          <p:cNvSpPr txBox="1"/>
          <p:nvPr/>
        </p:nvSpPr>
        <p:spPr>
          <a:xfrm>
            <a:off x="7964728" y="1588535"/>
            <a:ext cx="25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09 ESPAÇOS EM BRANCO</a:t>
            </a:r>
          </a:p>
        </p:txBody>
      </p: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CA436FC5-FB3A-4B8C-B99D-D77DD1FB603D}"/>
              </a:ext>
            </a:extLst>
          </p:cNvPr>
          <p:cNvSpPr/>
          <p:nvPr/>
        </p:nvSpPr>
        <p:spPr>
          <a:xfrm rot="5400000">
            <a:off x="5712552" y="-3242599"/>
            <a:ext cx="657567" cy="11519455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8E6687-9F40-4FE6-9185-3076B9027937}"/>
              </a:ext>
            </a:extLst>
          </p:cNvPr>
          <p:cNvSpPr txBox="1"/>
          <p:nvPr/>
        </p:nvSpPr>
        <p:spPr>
          <a:xfrm>
            <a:off x="5354576" y="2960142"/>
            <a:ext cx="13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 COLUNAS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9B01E0-46CD-4608-B57F-16F8384C288E}"/>
              </a:ext>
            </a:extLst>
          </p:cNvPr>
          <p:cNvSpPr txBox="1"/>
          <p:nvPr/>
        </p:nvSpPr>
        <p:spPr>
          <a:xfrm>
            <a:off x="0" y="3429000"/>
            <a:ext cx="109323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 Narrow" panose="020B0606020202030204" pitchFamily="34" charset="0"/>
              </a:rPr>
              <a:t> 01  CAB1.</a:t>
            </a:r>
          </a:p>
          <a:p>
            <a:r>
              <a:rPr lang="pt-BR" sz="2400" dirty="0">
                <a:latin typeface="Arial Narrow" panose="020B0606020202030204" pitchFamily="34" charset="0"/>
              </a:rPr>
              <a:t>       05    PARTE1     PIC  X(24)     VALUE    SPACES.</a:t>
            </a:r>
          </a:p>
          <a:p>
            <a:r>
              <a:rPr lang="pt-BR" sz="2400" dirty="0">
                <a:latin typeface="Arial Narrow" panose="020B0606020202030204" pitchFamily="34" charset="0"/>
              </a:rPr>
              <a:t>       05    PARTE2     PIC  X(36)     VALUE   “FACULDADE DE TECNOLOGIA DE SÃO PAULO”.</a:t>
            </a:r>
          </a:p>
          <a:p>
            <a:r>
              <a:rPr lang="pt-BR" sz="2400" dirty="0">
                <a:latin typeface="Arial Narrow" panose="020B0606020202030204" pitchFamily="34" charset="0"/>
              </a:rPr>
              <a:t>       05    PARTE3     PIC  X(09)     VALUE    SPACES.</a:t>
            </a:r>
          </a:p>
          <a:p>
            <a:r>
              <a:rPr lang="pt-BR" sz="2400" dirty="0">
                <a:latin typeface="Arial Narrow" panose="020B0606020202030204" pitchFamily="34" charset="0"/>
              </a:rPr>
              <a:t>       05    PARTE4     PIC  X(04)     VALUE   “PAG:”.</a:t>
            </a:r>
          </a:p>
          <a:p>
            <a:r>
              <a:rPr lang="pt-BR" sz="2400" dirty="0">
                <a:latin typeface="Arial Narrow" panose="020B0606020202030204" pitchFamily="34" charset="0"/>
              </a:rPr>
              <a:t>       05    PAGINA     PIC  9(02)      VALUE   ZEROS.</a:t>
            </a:r>
          </a:p>
          <a:p>
            <a:r>
              <a:rPr lang="pt-BR" sz="2400" dirty="0">
                <a:latin typeface="Arial Narrow" panose="020B0606020202030204" pitchFamily="34" charset="0"/>
              </a:rPr>
              <a:t>       05    PARTE5     PIC  X(05)     VALUE   SPACES.   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BE9E600-5D5E-4750-89C3-2ABAE958BA72}"/>
              </a:ext>
            </a:extLst>
          </p:cNvPr>
          <p:cNvSpPr/>
          <p:nvPr/>
        </p:nvSpPr>
        <p:spPr>
          <a:xfrm>
            <a:off x="1060174" y="3816626"/>
            <a:ext cx="1166191" cy="45057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96012B2-2370-4B8B-92E1-0A76233AD5B8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V="1">
            <a:off x="1643270" y="1979473"/>
            <a:ext cx="82826" cy="18371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7E91C4B7-1E14-489B-B770-A99865AB1C73}"/>
              </a:ext>
            </a:extLst>
          </p:cNvPr>
          <p:cNvSpPr/>
          <p:nvPr/>
        </p:nvSpPr>
        <p:spPr>
          <a:xfrm>
            <a:off x="974036" y="4141302"/>
            <a:ext cx="1166191" cy="45057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3D77A4C-CFD2-46FD-8C5C-46F5DDFEE97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557132" y="1611874"/>
            <a:ext cx="3711306" cy="25294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A207274D-64AF-479F-BFC0-92BE641C75F4}"/>
              </a:ext>
            </a:extLst>
          </p:cNvPr>
          <p:cNvSpPr/>
          <p:nvPr/>
        </p:nvSpPr>
        <p:spPr>
          <a:xfrm>
            <a:off x="1013792" y="5256223"/>
            <a:ext cx="1166191" cy="45057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1D17AB0-4EBD-4DEF-AA48-C5EE0D8B5093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596888" y="1541719"/>
            <a:ext cx="9924271" cy="37145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16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FB31017-D1C0-4D07-A07D-1C7AB7677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50900" cy="159026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301E1B9-EAE7-4CB2-B460-0BDB589CBCFE}"/>
              </a:ext>
            </a:extLst>
          </p:cNvPr>
          <p:cNvSpPr txBox="1"/>
          <p:nvPr/>
        </p:nvSpPr>
        <p:spPr>
          <a:xfrm>
            <a:off x="106018" y="3892466"/>
            <a:ext cx="5339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 01  CAB3.</a:t>
            </a:r>
          </a:p>
          <a:p>
            <a:r>
              <a:rPr lang="pt-BR" sz="2000" dirty="0">
                <a:latin typeface="Arial Narrow" panose="020B0606020202030204" pitchFamily="34" charset="0"/>
              </a:rPr>
              <a:t>       05    PARTE10     PIC  X(09)     VALUE    SPACES.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725187-52E7-4817-A4F0-7A2F265DBAAE}"/>
              </a:ext>
            </a:extLst>
          </p:cNvPr>
          <p:cNvSpPr txBox="1"/>
          <p:nvPr/>
        </p:nvSpPr>
        <p:spPr>
          <a:xfrm>
            <a:off x="493727" y="4564439"/>
            <a:ext cx="621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05    PARTE11     PIC  X(15)     VALUE    “CÓDIGO DO ALUNO”.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641204-C936-4BD3-8B07-97D45B3637C1}"/>
              </a:ext>
            </a:extLst>
          </p:cNvPr>
          <p:cNvSpPr txBox="1"/>
          <p:nvPr/>
        </p:nvSpPr>
        <p:spPr>
          <a:xfrm>
            <a:off x="500354" y="4942127"/>
            <a:ext cx="4935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05    PARTE12     PIC  X(35)     VALUE    SPACES.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5B5656-B70D-4373-8EE0-BE15387205A4}"/>
              </a:ext>
            </a:extLst>
          </p:cNvPr>
          <p:cNvSpPr txBox="1"/>
          <p:nvPr/>
        </p:nvSpPr>
        <p:spPr>
          <a:xfrm>
            <a:off x="487102" y="5319810"/>
            <a:ext cx="6012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05    PARTE13     PIC  X(13)     VALUE    “NOME DO ALUNO”.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580D5E-7AAC-4D78-BF57-0A2858F6453F}"/>
              </a:ext>
            </a:extLst>
          </p:cNvPr>
          <p:cNvSpPr txBox="1"/>
          <p:nvPr/>
        </p:nvSpPr>
        <p:spPr>
          <a:xfrm>
            <a:off x="487102" y="5693032"/>
            <a:ext cx="4935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05    PARTE14     PIC  X(08)     VALUE    SPACES.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5D2391-CD1C-4E1F-8B15-FF26F9D1EB87}"/>
              </a:ext>
            </a:extLst>
          </p:cNvPr>
          <p:cNvSpPr txBox="1"/>
          <p:nvPr/>
        </p:nvSpPr>
        <p:spPr>
          <a:xfrm>
            <a:off x="139150" y="2308827"/>
            <a:ext cx="5339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 01  CAB2.</a:t>
            </a:r>
          </a:p>
          <a:p>
            <a:r>
              <a:rPr lang="pt-BR" sz="2000" dirty="0">
                <a:latin typeface="Arial Narrow" panose="020B0606020202030204" pitchFamily="34" charset="0"/>
              </a:rPr>
              <a:t>       05    PARTE06     PIC  X(24)     VALUE    SPACES.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0B43E7-632A-45D4-BAD1-8A71736AA1F0}"/>
              </a:ext>
            </a:extLst>
          </p:cNvPr>
          <p:cNvSpPr txBox="1"/>
          <p:nvPr/>
        </p:nvSpPr>
        <p:spPr>
          <a:xfrm>
            <a:off x="526859" y="2980800"/>
            <a:ext cx="6863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05    PARTE07     PIC  X(19)     VALUE    “RELATÓRIO DE ALUNOS”.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B2A4AD-CF36-4308-A56C-C610316571D4}"/>
              </a:ext>
            </a:extLst>
          </p:cNvPr>
          <p:cNvSpPr txBox="1"/>
          <p:nvPr/>
        </p:nvSpPr>
        <p:spPr>
          <a:xfrm>
            <a:off x="533486" y="3358488"/>
            <a:ext cx="4935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05    PARTE08     PIC  X(37)     VALUE    SPACES.</a:t>
            </a:r>
          </a:p>
        </p:txBody>
      </p:sp>
    </p:spTree>
    <p:extLst>
      <p:ext uri="{BB962C8B-B14F-4D97-AF65-F5344CB8AC3E}">
        <p14:creationId xmlns:p14="http://schemas.microsoft.com/office/powerpoint/2010/main" val="244006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7E32156F7C1043B446CF25DF1AD87F" ma:contentTypeVersion="2" ma:contentTypeDescription="Crie um novo documento." ma:contentTypeScope="" ma:versionID="e5deea7cec065b60cce2d87ddddec2b6">
  <xsd:schema xmlns:xsd="http://www.w3.org/2001/XMLSchema" xmlns:xs="http://www.w3.org/2001/XMLSchema" xmlns:p="http://schemas.microsoft.com/office/2006/metadata/properties" xmlns:ns2="dc465214-a3af-4c53-a7eb-26b7eaaa920b" targetNamespace="http://schemas.microsoft.com/office/2006/metadata/properties" ma:root="true" ma:fieldsID="32db8461dddb6c11c3272077818a8d29" ns2:_="">
    <xsd:import namespace="dc465214-a3af-4c53-a7eb-26b7eaaa92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465214-a3af-4c53-a7eb-26b7eaaa9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BE9EEB-678F-4910-A929-C3BF31C28404}"/>
</file>

<file path=customXml/itemProps2.xml><?xml version="1.0" encoding="utf-8"?>
<ds:datastoreItem xmlns:ds="http://schemas.openxmlformats.org/officeDocument/2006/customXml" ds:itemID="{53C5378A-0DC0-47B1-8B8F-64871BE71FED}"/>
</file>

<file path=customXml/itemProps3.xml><?xml version="1.0" encoding="utf-8"?>
<ds:datastoreItem xmlns:ds="http://schemas.openxmlformats.org/officeDocument/2006/customXml" ds:itemID="{6DAADB6A-ED38-41E5-AA9D-0C1DE7D924D2}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208</TotalTime>
  <Words>342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Aldhabi</vt:lpstr>
      <vt:lpstr>Arial</vt:lpstr>
      <vt:lpstr>Arial Narrow</vt:lpstr>
      <vt:lpstr>Calibri</vt:lpstr>
      <vt:lpstr>Calibri Light</vt:lpstr>
      <vt:lpstr>Gill Sans Nova Ultra Bold</vt:lpstr>
      <vt:lpstr>Celestial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Troitino</dc:creator>
  <cp:lastModifiedBy>Victor Troitino</cp:lastModifiedBy>
  <cp:revision>1</cp:revision>
  <dcterms:created xsi:type="dcterms:W3CDTF">2020-05-14T17:16:33Z</dcterms:created>
  <dcterms:modified xsi:type="dcterms:W3CDTF">2020-05-14T20:44:50Z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0x010100AF7E32156F7C1043B446CF25DF1AD87F</vt:lpwstr>
  </property>
</Properties>
</file>