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5F022-6610-4A2C-9B04-E64235DF4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CC11EE-EE14-407C-B67E-23653AE48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849C05-9DE1-4FD0-B32C-BCC4964E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29F5-CB76-4A73-B563-F2872D2E6E7F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5E7B38-D963-45EC-BCE9-ABF94FE9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385A7-075C-4D53-8FFB-46833BC0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EDB-6FA6-4B1C-854D-178E02DE3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67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2CBF9-E60B-4AAA-8B00-B5D8CE59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B9CCDB-2130-4E5F-87B5-72FDAF471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255099-A0E8-4E2E-9B3C-9CB5065C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29F5-CB76-4A73-B563-F2872D2E6E7F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69CC8E-B880-4B2D-8BEE-477154F4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149DB1-AF22-401E-A408-57C33FB4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EDB-6FA6-4B1C-854D-178E02DE3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23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07F9C0-E1A7-4CC1-BCB8-BCD5A48B7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7E940C-30D7-446A-B4B0-19AABDD36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EEDED3-1E4F-448B-BF0B-803A58E2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29F5-CB76-4A73-B563-F2872D2E6E7F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2A2AB5-0144-43FA-BFB1-5984728F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7303C4-2FF4-419E-BD70-675E9A50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EDB-6FA6-4B1C-854D-178E02DE3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56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A5F42-8A3F-4875-BB25-05651793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E4D29-9CC6-4932-B9F9-8BD653B27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EDE329-0C08-440F-8176-2EED07F9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29F5-CB76-4A73-B563-F2872D2E6E7F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1182B8-95C0-404D-ADE2-DD483525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D1923E-AF7E-4F46-89BA-DFE82349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EDB-6FA6-4B1C-854D-178E02DE3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35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A9A0F-9227-4C18-9781-1FEF8B42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678018-E231-46D5-8377-FF9B3EB34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7A05D-0791-40B8-8710-299E9DC8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29F5-CB76-4A73-B563-F2872D2E6E7F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A10792-14C6-4349-BFF5-604F316D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1E086D-BCA9-47D9-B9CC-098926B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EDB-6FA6-4B1C-854D-178E02DE3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1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8FFDB-8559-4324-ABCB-0505CE56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28C14-0FB1-401C-AAC5-5A1C43C20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59A1D1-34AF-486A-A843-FAFE671A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E948D0-CFA3-45FE-B8A6-602C05F0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29F5-CB76-4A73-B563-F2872D2E6E7F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F69A70-B965-469E-89E8-95AA4A90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F71B9D-A17B-4A71-8582-51D7AB87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EDB-6FA6-4B1C-854D-178E02DE3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40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5E073-5CF1-4051-BB5E-8D4EA1E8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539713-5398-402C-A2EB-66B491CD0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9B05C0-46C1-42D4-AA5F-072D5EBA4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4DEBCF-1071-446C-A893-8EFAC5509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ED54AB-7917-4512-ACDF-F0C810131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815EB9-C2FE-4450-A8E0-91CBEFF0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29F5-CB76-4A73-B563-F2872D2E6E7F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807E48-1998-41DE-AEE3-DBB6AA2C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62BECB-AF54-48F0-9167-0B3C850A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EDB-6FA6-4B1C-854D-178E02DE3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2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5DD21-8300-4BBD-920D-6E915024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DCA62A-1CD8-479F-B24E-9F0A2756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29F5-CB76-4A73-B563-F2872D2E6E7F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C2F9A2-0ADD-4B40-A764-EEEB1358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66C2D6-4C14-4228-AE44-62E87406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EDB-6FA6-4B1C-854D-178E02DE3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85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B173C7-EC49-4DC8-BCE5-6EBBC3E5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29F5-CB76-4A73-B563-F2872D2E6E7F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8BEA1C-FC96-457E-B81E-8155C4E9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D6D83C-08EC-4EE6-89F5-7B433DD2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EDB-6FA6-4B1C-854D-178E02DE3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41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F7D7C-30F5-41F3-ABE9-B22DF40A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366A30-AD15-4D9A-A17F-6A5F8097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7B580E-8A94-4A59-844B-78D86CC3B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A7E3CE-01A8-4399-9ED9-9D518953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29F5-CB76-4A73-B563-F2872D2E6E7F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46F880-5D62-4931-A404-C491168E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358BCC-8306-4352-8301-5B98A5C0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EDB-6FA6-4B1C-854D-178E02DE3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92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29D84-3A83-4131-99E9-61221B7F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CEF3EF-7253-4AD9-9899-D5E2BF224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AFFC2E-4C7C-40D3-843D-9E037BFC5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1C4436-435C-46E7-9D86-554CE79C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29F5-CB76-4A73-B563-F2872D2E6E7F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9CC6DE-6090-455F-A93A-F6509262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7F520A-53DA-4442-9F6A-27C9F7CE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EDB-6FA6-4B1C-854D-178E02DE3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20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57DE91-7D7F-4940-8055-7A8BC93D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D47F0-006A-4547-B37C-47FBF7C0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5C2F58-B21F-4241-BA14-D19B61898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029F5-CB76-4A73-B563-F2872D2E6E7F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2E9A2-8283-477C-AEC5-32825558D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219FC1-0969-4043-A0DC-3B955A8ED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DBEDB-6FA6-4B1C-854D-178E02DE3B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92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Dados Armazenados 1">
            <a:extLst>
              <a:ext uri="{FF2B5EF4-FFF2-40B4-BE49-F238E27FC236}">
                <a16:creationId xmlns:a16="http://schemas.microsoft.com/office/drawing/2014/main" id="{6F99EEBF-49E5-476F-9202-03721175303E}"/>
              </a:ext>
            </a:extLst>
          </p:cNvPr>
          <p:cNvSpPr/>
          <p:nvPr/>
        </p:nvSpPr>
        <p:spPr>
          <a:xfrm>
            <a:off x="2066006" y="1380632"/>
            <a:ext cx="1704623" cy="948267"/>
          </a:xfrm>
          <a:prstGeom prst="flowChartOnlineStorag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PEDIDOA</a:t>
            </a:r>
          </a:p>
        </p:txBody>
      </p:sp>
      <p:sp>
        <p:nvSpPr>
          <p:cNvPr id="3" name="Fluxograma: Dados Armazenados 2">
            <a:extLst>
              <a:ext uri="{FF2B5EF4-FFF2-40B4-BE49-F238E27FC236}">
                <a16:creationId xmlns:a16="http://schemas.microsoft.com/office/drawing/2014/main" id="{FA954505-64D4-463A-8A50-D6DA667A1A5C}"/>
              </a:ext>
            </a:extLst>
          </p:cNvPr>
          <p:cNvSpPr/>
          <p:nvPr/>
        </p:nvSpPr>
        <p:spPr>
          <a:xfrm>
            <a:off x="2151075" y="4484996"/>
            <a:ext cx="1704623" cy="948267"/>
          </a:xfrm>
          <a:prstGeom prst="flowChartOnlineStorag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PEDIDO1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FF8A3FA-92C9-42C0-9460-8BE119031849}"/>
              </a:ext>
            </a:extLst>
          </p:cNvPr>
          <p:cNvSpPr/>
          <p:nvPr/>
        </p:nvSpPr>
        <p:spPr>
          <a:xfrm>
            <a:off x="2352044" y="3244083"/>
            <a:ext cx="1343378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P1</a:t>
            </a:r>
          </a:p>
        </p:txBody>
      </p:sp>
      <p:sp>
        <p:nvSpPr>
          <p:cNvPr id="5" name="Fluxograma: Dados Armazenados 4">
            <a:extLst>
              <a:ext uri="{FF2B5EF4-FFF2-40B4-BE49-F238E27FC236}">
                <a16:creationId xmlns:a16="http://schemas.microsoft.com/office/drawing/2014/main" id="{65E735B7-A2AE-4739-B505-FE1F7B23E068}"/>
              </a:ext>
            </a:extLst>
          </p:cNvPr>
          <p:cNvSpPr/>
          <p:nvPr/>
        </p:nvSpPr>
        <p:spPr>
          <a:xfrm>
            <a:off x="4015975" y="3074749"/>
            <a:ext cx="1704623" cy="948267"/>
          </a:xfrm>
          <a:prstGeom prst="flowChartOnlineStorag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ARQSORT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99F9205-1CC5-45C3-96A4-6BA976FCFD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695422" y="3548883"/>
            <a:ext cx="32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4B9520D-0786-4453-A88D-D793279BDDF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918318" y="2328899"/>
            <a:ext cx="0" cy="356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95E635F-A539-434B-9DC2-DD5D41ED4FF4}"/>
              </a:ext>
            </a:extLst>
          </p:cNvPr>
          <p:cNvCxnSpPr>
            <a:cxnSpLocks/>
          </p:cNvCxnSpPr>
          <p:nvPr/>
        </p:nvCxnSpPr>
        <p:spPr>
          <a:xfrm flipV="1">
            <a:off x="2918318" y="2690637"/>
            <a:ext cx="0" cy="553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6E74F08-B6B2-4C20-A23B-07DCFDCD9F65}"/>
              </a:ext>
            </a:extLst>
          </p:cNvPr>
          <p:cNvCxnSpPr>
            <a:cxnSpLocks/>
          </p:cNvCxnSpPr>
          <p:nvPr/>
        </p:nvCxnSpPr>
        <p:spPr>
          <a:xfrm flipH="1">
            <a:off x="2913941" y="3853683"/>
            <a:ext cx="4376" cy="616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FFC542-37DA-4F8F-93D0-CCD2CE34370F}"/>
              </a:ext>
            </a:extLst>
          </p:cNvPr>
          <p:cNvSpPr txBox="1"/>
          <p:nvPr/>
        </p:nvSpPr>
        <p:spPr>
          <a:xfrm>
            <a:off x="437322" y="198783"/>
            <a:ext cx="8791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pt-BR" dirty="0"/>
              <a:t>OBJETIVOS: GERAR O ARQUIVO PEDIDO1 A PARTIR DE SELEÇÕES DO ARQUIVO PEDIDOA.</a:t>
            </a:r>
          </a:p>
          <a:p>
            <a:pPr marL="342900" indent="-342900">
              <a:buAutoNum type="arabicParenR"/>
            </a:pPr>
            <a:r>
              <a:rPr lang="pt-BR" dirty="0"/>
              <a:t>MACRO-FLUXO:</a:t>
            </a:r>
          </a:p>
        </p:txBody>
      </p:sp>
    </p:spTree>
    <p:extLst>
      <p:ext uri="{BB962C8B-B14F-4D97-AF65-F5344CB8AC3E}">
        <p14:creationId xmlns:p14="http://schemas.microsoft.com/office/powerpoint/2010/main" val="197937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7CF14C4-83BB-43DD-82BE-342C6DB85C33}"/>
              </a:ext>
            </a:extLst>
          </p:cNvPr>
          <p:cNvSpPr txBox="1"/>
          <p:nvPr/>
        </p:nvSpPr>
        <p:spPr>
          <a:xfrm>
            <a:off x="371061" y="238539"/>
            <a:ext cx="26867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3. LAYOUTS</a:t>
            </a:r>
          </a:p>
          <a:p>
            <a:r>
              <a:rPr lang="pt-BR" dirty="0"/>
              <a:t>    3.1. PEDIDOA (ARQ SEQ)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3.2. PEDIDO1 (ARQ SEQ)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E6941815-91E5-46A1-BE8E-798E35F8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31897"/>
              </p:ext>
            </p:extLst>
          </p:nvPr>
        </p:nvGraphicFramePr>
        <p:xfrm>
          <a:off x="706783" y="997961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361962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380146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80269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49147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NUMPED   9(03)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VALPED 9(06)V99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DESCPED X(10)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DATAEXP 9(08)</a:t>
                      </a:r>
                    </a:p>
                    <a:p>
                      <a:r>
                        <a:rPr lang="pt-BR" dirty="0"/>
                        <a:t> DD      MM     AAAA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74514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503D362-B2E2-4816-AB65-340A34D37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82797"/>
              </p:ext>
            </p:extLst>
          </p:nvPr>
        </p:nvGraphicFramePr>
        <p:xfrm>
          <a:off x="706783" y="2873232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645062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44959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0496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NUMPED1  9(03)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VALPED1 9(06)V99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DESCPED   X(10)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078019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604E74D8-5A7B-405D-A8F5-54FC2E6F6EFC}"/>
              </a:ext>
            </a:extLst>
          </p:cNvPr>
          <p:cNvSpPr txBox="1"/>
          <p:nvPr/>
        </p:nvSpPr>
        <p:spPr>
          <a:xfrm>
            <a:off x="245165" y="3429000"/>
            <a:ext cx="11370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4. PROCEDIMENTOS</a:t>
            </a:r>
          </a:p>
          <a:p>
            <a:r>
              <a:rPr lang="pt-BR" dirty="0"/>
              <a:t>    A PARTIR DO ARQUIVO PEDIDOA (pedidoa.dat) SELECIONAR OS REGISTROS QUE APRESENTEM NUMPED PAR E GRAVE</a:t>
            </a:r>
          </a:p>
          <a:p>
            <a:r>
              <a:rPr lang="pt-BR" dirty="0"/>
              <a:t>NO ARQUIVO SORT CLASSIFICANDO EM ORDEM DESCENDENTE DE NÚMERO DO PEDIDO.</a:t>
            </a:r>
          </a:p>
          <a:p>
            <a:r>
              <a:rPr lang="pt-BR" dirty="0"/>
              <a:t>   APÓS A CLASSIFICAÇÃO DOS REGISTROS SELECIONADOS, ANTES DA GERAÇÃO DO ARQUIVO PEDIDO1 (pedido1.dat), </a:t>
            </a:r>
          </a:p>
          <a:p>
            <a:r>
              <a:rPr lang="pt-BR" dirty="0"/>
              <a:t>SELECIONAR APENAS O REGISTROS COM ANO MAIOR QUE 2015 E MULTIPLICAR O VALOR DO PEDIDO POR 1,2.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614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7E32156F7C1043B446CF25DF1AD87F" ma:contentTypeVersion="2" ma:contentTypeDescription="Crie um novo documento." ma:contentTypeScope="" ma:versionID="e5deea7cec065b60cce2d87ddddec2b6">
  <xsd:schema xmlns:xsd="http://www.w3.org/2001/XMLSchema" xmlns:xs="http://www.w3.org/2001/XMLSchema" xmlns:p="http://schemas.microsoft.com/office/2006/metadata/properties" xmlns:ns2="dc465214-a3af-4c53-a7eb-26b7eaaa920b" targetNamespace="http://schemas.microsoft.com/office/2006/metadata/properties" ma:root="true" ma:fieldsID="32db8461dddb6c11c3272077818a8d29" ns2:_="">
    <xsd:import namespace="dc465214-a3af-4c53-a7eb-26b7eaaa92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465214-a3af-4c53-a7eb-26b7eaaa9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BB7BE6-BD09-4043-B8E1-A957C645FDBF}"/>
</file>

<file path=customXml/itemProps2.xml><?xml version="1.0" encoding="utf-8"?>
<ds:datastoreItem xmlns:ds="http://schemas.openxmlformats.org/officeDocument/2006/customXml" ds:itemID="{D74B197E-372A-4659-8CD5-69614A95177E}"/>
</file>

<file path=customXml/itemProps3.xml><?xml version="1.0" encoding="utf-8"?>
<ds:datastoreItem xmlns:ds="http://schemas.openxmlformats.org/officeDocument/2006/customXml" ds:itemID="{9F1F2118-029F-4FA5-B325-D86C05C3D515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141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Troitino</dc:creator>
  <cp:lastModifiedBy>Victor Troitino</cp:lastModifiedBy>
  <cp:revision>1</cp:revision>
  <dcterms:created xsi:type="dcterms:W3CDTF">2020-07-02T19:35:57Z</dcterms:created>
  <dcterms:modified xsi:type="dcterms:W3CDTF">2020-07-02T19:49:39Z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0x010100AF7E32156F7C1043B446CF25DF1AD87F</vt:lpwstr>
  </property>
</Properties>
</file>