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B62E01-B73E-4F8C-AF50-3BD26C077AA2}">
  <a:tblStyle styleId="{7FB62E01-B73E-4F8C-AF50-3BD26C077A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82695d29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82695d29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28d1215a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28d1215a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8d1215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8d1215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8d1215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28d1215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82695d29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82695d29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8d1215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8d1215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28d1215a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28d1215a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28d1215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28d1215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2695d29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2695d29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28d1215a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28d1215a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82695d2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82695d2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28d1215a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28d1215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hyperlink" Target="https://github.com/brunorodriguuez/-MELI-Data-Risk-Regulatory-Reporting-Sr-Analyst" TargetMode="External"/><Relationship Id="rId5" Type="http://schemas.openxmlformats.org/officeDocument/2006/relationships/hyperlink" Target="https://github.com/brunorodriguuez/Challenge-MEL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5433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5425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" y="0"/>
            <a:ext cx="913657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14000" y="3128188"/>
            <a:ext cx="34758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A3385"/>
                </a:solidFill>
              </a:rPr>
              <a:t>Data Risk &amp; Regulatory Reporting Sr Analyst.</a:t>
            </a:r>
            <a:endParaRPr b="1" sz="120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71800" y="1604675"/>
            <a:ext cx="1360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A3385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873575" y="4562600"/>
            <a:ext cx="210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2A3385"/>
                </a:solidFill>
              </a:rPr>
              <a:t>Bruno Rodriguez</a:t>
            </a:r>
            <a:endParaRPr b="1" sz="1800">
              <a:solidFill>
                <a:srgbClr val="2A338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0" y="48224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Deploys vs Rollbacks</a:t>
            </a:r>
            <a:endParaRPr sz="257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129"/>
          <a:stretch/>
        </p:blipFill>
        <p:spPr>
          <a:xfrm>
            <a:off x="924400" y="160150"/>
            <a:ext cx="8046651" cy="455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0" y="48224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7" name="Google Shape;127;p23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Roles</a:t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50" y="185425"/>
            <a:ext cx="8165425" cy="457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0" y="4822425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4" name="Google Shape;134;p24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Equipo</a:t>
            </a:r>
            <a:endParaRPr sz="257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75" y="152400"/>
            <a:ext cx="8013022" cy="4508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73" y="0"/>
            <a:ext cx="7310350" cy="41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6873575" y="4562600"/>
            <a:ext cx="21042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2A3385"/>
                </a:solidFill>
              </a:rPr>
              <a:t>Bruno Rodriguez</a:t>
            </a:r>
            <a:endParaRPr b="1" sz="1800">
              <a:solidFill>
                <a:srgbClr val="2A3385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408950" y="3042675"/>
            <a:ext cx="63261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●"/>
            </a:pPr>
            <a:r>
              <a:rPr b="1" lang="es" sz="1000">
                <a:solidFill>
                  <a:srgbClr val="2A3385"/>
                </a:solidFill>
              </a:rPr>
              <a:t>Repositorio del Challenge: </a:t>
            </a:r>
            <a:endParaRPr b="1" sz="1000">
              <a:solidFill>
                <a:srgbClr val="2A3385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○"/>
            </a:pPr>
            <a:r>
              <a:rPr b="1" lang="es" sz="1000" u="sng">
                <a:solidFill>
                  <a:schemeClr val="hlink"/>
                </a:solidFill>
                <a:hlinkClick r:id="rId4"/>
              </a:rPr>
              <a:t>https://github.com/brunorodriguuez/-MELI-Data-Risk-Regulatory-Reporting-Sr-Analyst</a:t>
            </a:r>
            <a:endParaRPr b="1" sz="1000">
              <a:solidFill>
                <a:srgbClr val="2A338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A3385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●"/>
            </a:pPr>
            <a:r>
              <a:rPr b="1" lang="es" sz="1000">
                <a:solidFill>
                  <a:srgbClr val="2A3385"/>
                </a:solidFill>
              </a:rPr>
              <a:t>Repositorio de otro Challenge de Mercado Libre orientada a Datos (Posición en Stand by):</a:t>
            </a:r>
            <a:endParaRPr b="1" sz="1000">
              <a:solidFill>
                <a:srgbClr val="2A3385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2A3385"/>
              </a:buClr>
              <a:buSzPts val="1000"/>
              <a:buChar char="○"/>
            </a:pPr>
            <a:r>
              <a:rPr b="1" lang="es" sz="1000" u="sng">
                <a:solidFill>
                  <a:schemeClr val="hlink"/>
                </a:solidFill>
                <a:hlinkClick r:id="rId5"/>
              </a:rPr>
              <a:t>https://github.com/brunorodriguuez/Challenge-MELI</a:t>
            </a:r>
            <a:endParaRPr b="1" sz="1000">
              <a:solidFill>
                <a:srgbClr val="2A338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A338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Desafío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Objetivo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872750" y="1416750"/>
            <a:ext cx="53985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Detectar posibles riesgos tecnológicos relacionados con los equipos, aplicaciones y procesos de despliegue (Descubrimiento).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Diseñar e implementar indicadores clave de riesgo (KRIs) que permitan medir y monitorear dichos riesgos (Medición y monitoreo).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Desarrollar visualizaciones interactivas que faciliten la comprensión y el seguimiento de los riesgos identificados (Comunicación visual y seguimiento dinámico).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Análisis de los datos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Información de cada archivo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516350" y="1249750"/>
            <a:ext cx="61113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Deploys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Información sobre cada despliegue: </a:t>
            </a:r>
            <a:r>
              <a:rPr lang="es" sz="1100">
                <a:solidFill>
                  <a:schemeClr val="dk1"/>
                </a:solidFill>
              </a:rPr>
              <a:t>q</a:t>
            </a:r>
            <a:r>
              <a:rPr lang="es" sz="1100">
                <a:solidFill>
                  <a:schemeClr val="dk1"/>
                </a:solidFill>
              </a:rPr>
              <a:t>uién lo hizo, </a:t>
            </a:r>
            <a:r>
              <a:rPr lang="es" sz="1100">
                <a:solidFill>
                  <a:schemeClr val="dk1"/>
                </a:solidFill>
              </a:rPr>
              <a:t>s</a:t>
            </a:r>
            <a:r>
              <a:rPr lang="es" sz="1100">
                <a:solidFill>
                  <a:schemeClr val="dk1"/>
                </a:solidFill>
              </a:rPr>
              <a:t>i hubo rollback, </a:t>
            </a:r>
            <a:r>
              <a:rPr lang="es" sz="1100">
                <a:solidFill>
                  <a:schemeClr val="dk1"/>
                </a:solidFill>
              </a:rPr>
              <a:t>n</a:t>
            </a:r>
            <a:r>
              <a:rPr lang="es" sz="1100">
                <a:solidFill>
                  <a:schemeClr val="dk1"/>
                </a:solidFill>
              </a:rPr>
              <a:t>ombre de la app, fecha/hora, estado, criticidad.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Apps by Team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Relaciona cada app con un código de equipo.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Users &amp; Roles by Team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Une a los usuarios con su rol y su equipo.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Teams by Initiative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 sz="1100">
                <a:solidFill>
                  <a:schemeClr val="dk1"/>
                </a:solidFill>
              </a:rPr>
              <a:t>Asocia los equipos con iniciativas, unidades de negocio y superbusiness units.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476572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https://github.com/brunorodriguuez/-MELI-Data-Risk-Regulatory-Reporting-Sr-Analyst/blob/main/Diagrama%20relaci%C3%B3n.drawio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454642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https://github.com/brunorodriguuez/-MELI-Data-Risk-Regulatory-Reporting-Sr-Analyst/blob/main/Diagrama%20relaci%C3%B3n.png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Relación entre los archivos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300" y="1020550"/>
            <a:ext cx="4243349" cy="333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104300" y="232325"/>
            <a:ext cx="8962200" cy="7047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KRIs principales</a:t>
            </a:r>
            <a:endParaRPr sz="3300">
              <a:solidFill>
                <a:srgbClr val="2A3385"/>
              </a:solidFill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486650" y="116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{7FB62E01-B73E-4F8C-AF50-3BD26C077AA2}</a:tableStyleId>
              </a:tblPr>
              <a:tblGrid>
                <a:gridCol w="2056900"/>
                <a:gridCol w="2056900"/>
                <a:gridCol w="2056900"/>
              </a:tblGrid>
              <a:tr h="324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A3385"/>
                          </a:solidFill>
                        </a:rPr>
                        <a:t>KRI</a:t>
                      </a:r>
                      <a:endParaRPr b="1" sz="8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A3385"/>
                          </a:solidFill>
                        </a:rPr>
                        <a:t>Descripción</a:t>
                      </a:r>
                      <a:endParaRPr b="1" sz="8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A3385"/>
                          </a:solidFill>
                        </a:rPr>
                        <a:t>Objetivo</a:t>
                      </a:r>
                      <a:endParaRPr b="1" sz="8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1. Tasa de fallos en despliegues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Porcentaje de despliegues que terminan en rollback.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Medir estabilidad de los cambios en producción.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2. Concentración de acciones riesgosas por usuario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Identifica usuarios que ejecutan muchas acciones críticas (ej. rollbacks).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Detectar comportamientos individuales riesgosos.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3. Participación de usuarios críticos en acciones de riesgo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Mide cuántas acciones críticas realizan perfiles con privilegios elevados.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Evaluar exposición operativa por exceso de privilegios.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4. Proporción de usuarios con rol admin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Cantidad de usuarios con permisos de administrador.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Controlar la cantidad de accesos privilegiados.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5. Frecuencia de incidentes por equipo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Equipos que acumulan más rollbacks o despliegues fallidos.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Identificar focos de inestabilidad organizacional.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6. Sobrecarga operativa por apps críticas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Equipos responsables de muchas aplicaciones de alta criticidad.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Evaluar concentración de responsabilidad crítica.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700">
                          <a:solidFill>
                            <a:srgbClr val="2A3385"/>
                          </a:solidFill>
                        </a:rPr>
                        <a:t>7. Dispersión operativa por usuario</a:t>
                      </a:r>
                      <a:endParaRPr b="1" sz="700">
                        <a:solidFill>
                          <a:srgbClr val="2A338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Usuarios que pertenecen a muchos equipos o áreas.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/>
                        <a:t>Detectar falta de foco o sobrecarga en perfiles clave.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A338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0" y="4325150"/>
            <a:ext cx="826501" cy="74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15A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-23400" y="2065200"/>
            <a:ext cx="91908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>
                <a:solidFill>
                  <a:srgbClr val="2A3385"/>
                </a:solidFill>
              </a:rPr>
              <a:t>Dashboards</a:t>
            </a:r>
            <a:endParaRPr sz="3300">
              <a:solidFill>
                <a:srgbClr val="2A3385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01325"/>
            <a:ext cx="904003" cy="8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0" y="4822425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https://github.com/brunorodriguuez/-MELI-Data-Risk-Regulatory-Reporting-Sr-Analyst/blob/main/Visualizaciones%20Challenge.pbix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>
            <p:ph idx="4294967295" type="ctrTitle"/>
          </p:nvPr>
        </p:nvSpPr>
        <p:spPr>
          <a:xfrm rot="-5400000">
            <a:off x="-1826875" y="2169375"/>
            <a:ext cx="4699500" cy="606600"/>
          </a:xfrm>
          <a:prstGeom prst="rect">
            <a:avLst/>
          </a:prstGeom>
          <a:ln cap="flat" cmpd="sng" w="9525">
            <a:solidFill>
              <a:srgbClr val="2A33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2570">
                <a:solidFill>
                  <a:srgbClr val="2A3385"/>
                </a:solidFill>
              </a:rPr>
              <a:t>General</a:t>
            </a:r>
            <a:endParaRPr sz="2570">
              <a:solidFill>
                <a:srgbClr val="2A338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2570">
              <a:solidFill>
                <a:srgbClr val="2A3385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724" r="0" t="169"/>
          <a:stretch/>
        </p:blipFill>
        <p:spPr>
          <a:xfrm>
            <a:off x="939375" y="175713"/>
            <a:ext cx="8088174" cy="45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