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BBE96-F6F1-4197-B837-A6695C9DE11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8C227F-082E-4489-94D0-C18F4AD59827}">
      <dgm:prSet/>
      <dgm:spPr/>
      <dgm:t>
        <a:bodyPr/>
        <a:lstStyle/>
        <a:p>
          <a:pPr algn="ctr"/>
          <a:r>
            <a:rPr lang="pt-PT" dirty="0"/>
            <a:t>sys</a:t>
          </a:r>
          <a:endParaRPr lang="en-US" dirty="0"/>
        </a:p>
      </dgm:t>
    </dgm:pt>
    <dgm:pt modelId="{AEDA8830-BA0E-450B-96C5-992D07F84DB0}" type="parTrans" cxnId="{FFE90921-9B08-463D-8FA9-1735C336BA5E}">
      <dgm:prSet/>
      <dgm:spPr/>
      <dgm:t>
        <a:bodyPr/>
        <a:lstStyle/>
        <a:p>
          <a:endParaRPr lang="en-US"/>
        </a:p>
      </dgm:t>
    </dgm:pt>
    <dgm:pt modelId="{654CCAE1-B9D3-49A0-996A-878B0BE8D4E8}" type="sibTrans" cxnId="{FFE90921-9B08-463D-8FA9-1735C336BA5E}">
      <dgm:prSet/>
      <dgm:spPr/>
      <dgm:t>
        <a:bodyPr/>
        <a:lstStyle/>
        <a:p>
          <a:endParaRPr lang="en-US"/>
        </a:p>
      </dgm:t>
    </dgm:pt>
    <dgm:pt modelId="{261D8AE1-60F2-4332-AE43-4D55408C4149}">
      <dgm:prSet/>
      <dgm:spPr/>
      <dgm:t>
        <a:bodyPr/>
        <a:lstStyle/>
        <a:p>
          <a:pPr algn="ctr"/>
          <a:r>
            <a:rPr lang="pt-PT" dirty="0"/>
            <a:t>pymongo</a:t>
          </a:r>
          <a:endParaRPr lang="en-US" dirty="0"/>
        </a:p>
      </dgm:t>
    </dgm:pt>
    <dgm:pt modelId="{F58C024C-C6D5-443F-940A-84C34BA072B5}" type="parTrans" cxnId="{32212D9A-02C0-4F68-A32D-EDC1E46C1C34}">
      <dgm:prSet/>
      <dgm:spPr/>
      <dgm:t>
        <a:bodyPr/>
        <a:lstStyle/>
        <a:p>
          <a:endParaRPr lang="en-US"/>
        </a:p>
      </dgm:t>
    </dgm:pt>
    <dgm:pt modelId="{C5967D4B-AE82-4CD0-BCD1-7B570F1C3440}" type="sibTrans" cxnId="{32212D9A-02C0-4F68-A32D-EDC1E46C1C34}">
      <dgm:prSet/>
      <dgm:spPr/>
      <dgm:t>
        <a:bodyPr/>
        <a:lstStyle/>
        <a:p>
          <a:endParaRPr lang="en-US"/>
        </a:p>
      </dgm:t>
    </dgm:pt>
    <dgm:pt modelId="{C80762BA-B3E5-4FD2-912B-BC6256738466}">
      <dgm:prSet/>
      <dgm:spPr/>
      <dgm:t>
        <a:bodyPr/>
        <a:lstStyle/>
        <a:p>
          <a:pPr algn="ctr"/>
          <a:r>
            <a:rPr lang="pt-PT" dirty="0"/>
            <a:t>requests</a:t>
          </a:r>
          <a:endParaRPr lang="en-US" dirty="0"/>
        </a:p>
      </dgm:t>
    </dgm:pt>
    <dgm:pt modelId="{1101A690-9B58-42C0-9FC6-E3D21B4CF6BE}" type="parTrans" cxnId="{71460730-CD63-4178-B387-8555AF743804}">
      <dgm:prSet/>
      <dgm:spPr/>
      <dgm:t>
        <a:bodyPr/>
        <a:lstStyle/>
        <a:p>
          <a:endParaRPr lang="en-US"/>
        </a:p>
      </dgm:t>
    </dgm:pt>
    <dgm:pt modelId="{0986A623-6236-4B08-8FC3-5793E47B0632}" type="sibTrans" cxnId="{71460730-CD63-4178-B387-8555AF743804}">
      <dgm:prSet/>
      <dgm:spPr/>
      <dgm:t>
        <a:bodyPr/>
        <a:lstStyle/>
        <a:p>
          <a:endParaRPr lang="en-US"/>
        </a:p>
      </dgm:t>
    </dgm:pt>
    <dgm:pt modelId="{5330504A-FC09-4B04-82BA-72192FDB96D4}" type="pres">
      <dgm:prSet presAssocID="{03EBBE96-F6F1-4197-B837-A6695C9DE110}" presName="linear" presStyleCnt="0">
        <dgm:presLayoutVars>
          <dgm:dir/>
          <dgm:animLvl val="lvl"/>
          <dgm:resizeHandles val="exact"/>
        </dgm:presLayoutVars>
      </dgm:prSet>
      <dgm:spPr/>
    </dgm:pt>
    <dgm:pt modelId="{A40535A6-15DF-430E-BEFA-6A32EAAE1962}" type="pres">
      <dgm:prSet presAssocID="{528C227F-082E-4489-94D0-C18F4AD59827}" presName="parentLin" presStyleCnt="0"/>
      <dgm:spPr/>
    </dgm:pt>
    <dgm:pt modelId="{752065BB-D5EF-4F14-B914-BAD7D220D1C6}" type="pres">
      <dgm:prSet presAssocID="{528C227F-082E-4489-94D0-C18F4AD59827}" presName="parentLeftMargin" presStyleLbl="node1" presStyleIdx="0" presStyleCnt="3"/>
      <dgm:spPr/>
    </dgm:pt>
    <dgm:pt modelId="{34276EB3-6300-4D32-A6AF-B48F474E36E5}" type="pres">
      <dgm:prSet presAssocID="{528C227F-082E-4489-94D0-C18F4AD59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EFEFE5-6596-4E09-A3F4-68822FC12B11}" type="pres">
      <dgm:prSet presAssocID="{528C227F-082E-4489-94D0-C18F4AD59827}" presName="negativeSpace" presStyleCnt="0"/>
      <dgm:spPr/>
    </dgm:pt>
    <dgm:pt modelId="{B8ECB13D-5141-49A0-B987-4E6636DB477A}" type="pres">
      <dgm:prSet presAssocID="{528C227F-082E-4489-94D0-C18F4AD59827}" presName="childText" presStyleLbl="conFgAcc1" presStyleIdx="0" presStyleCnt="3">
        <dgm:presLayoutVars>
          <dgm:bulletEnabled val="1"/>
        </dgm:presLayoutVars>
      </dgm:prSet>
      <dgm:spPr/>
    </dgm:pt>
    <dgm:pt modelId="{B812D44E-1EC1-4732-AA3C-79C0AFE528BF}" type="pres">
      <dgm:prSet presAssocID="{654CCAE1-B9D3-49A0-996A-878B0BE8D4E8}" presName="spaceBetweenRectangles" presStyleCnt="0"/>
      <dgm:spPr/>
    </dgm:pt>
    <dgm:pt modelId="{70A0808F-5903-40AE-82D9-0B5ED79A8ACF}" type="pres">
      <dgm:prSet presAssocID="{261D8AE1-60F2-4332-AE43-4D55408C4149}" presName="parentLin" presStyleCnt="0"/>
      <dgm:spPr/>
    </dgm:pt>
    <dgm:pt modelId="{9C161127-79F4-4D3F-8331-4424FE2B5610}" type="pres">
      <dgm:prSet presAssocID="{261D8AE1-60F2-4332-AE43-4D55408C4149}" presName="parentLeftMargin" presStyleLbl="node1" presStyleIdx="0" presStyleCnt="3"/>
      <dgm:spPr/>
    </dgm:pt>
    <dgm:pt modelId="{49688AE3-F7A8-4B14-92D8-10B3D9FBDCE5}" type="pres">
      <dgm:prSet presAssocID="{261D8AE1-60F2-4332-AE43-4D55408C41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44077D-13F0-4F1F-BDA8-EE2DFF84F2B2}" type="pres">
      <dgm:prSet presAssocID="{261D8AE1-60F2-4332-AE43-4D55408C4149}" presName="negativeSpace" presStyleCnt="0"/>
      <dgm:spPr/>
    </dgm:pt>
    <dgm:pt modelId="{D2962AFE-004E-46CC-B964-01D084020E8B}" type="pres">
      <dgm:prSet presAssocID="{261D8AE1-60F2-4332-AE43-4D55408C4149}" presName="childText" presStyleLbl="conFgAcc1" presStyleIdx="1" presStyleCnt="3">
        <dgm:presLayoutVars>
          <dgm:bulletEnabled val="1"/>
        </dgm:presLayoutVars>
      </dgm:prSet>
      <dgm:spPr/>
    </dgm:pt>
    <dgm:pt modelId="{D5B9D318-AA9D-4F5F-A1D0-EF94762A4A55}" type="pres">
      <dgm:prSet presAssocID="{C5967D4B-AE82-4CD0-BCD1-7B570F1C3440}" presName="spaceBetweenRectangles" presStyleCnt="0"/>
      <dgm:spPr/>
    </dgm:pt>
    <dgm:pt modelId="{D7220D61-2A33-45B6-9FD5-215DCAA37384}" type="pres">
      <dgm:prSet presAssocID="{C80762BA-B3E5-4FD2-912B-BC6256738466}" presName="parentLin" presStyleCnt="0"/>
      <dgm:spPr/>
    </dgm:pt>
    <dgm:pt modelId="{23779AF6-5AC7-4253-B805-2E9FBE97DF5D}" type="pres">
      <dgm:prSet presAssocID="{C80762BA-B3E5-4FD2-912B-BC6256738466}" presName="parentLeftMargin" presStyleLbl="node1" presStyleIdx="1" presStyleCnt="3"/>
      <dgm:spPr/>
    </dgm:pt>
    <dgm:pt modelId="{C12EC004-E6B8-400B-9881-2235BC063FF5}" type="pres">
      <dgm:prSet presAssocID="{C80762BA-B3E5-4FD2-912B-BC62567384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B88F64-FE0F-4D23-BD9D-89AD45C30F83}" type="pres">
      <dgm:prSet presAssocID="{C80762BA-B3E5-4FD2-912B-BC6256738466}" presName="negativeSpace" presStyleCnt="0"/>
      <dgm:spPr/>
    </dgm:pt>
    <dgm:pt modelId="{D4E06F01-25F8-40E5-BADE-B5F13DCC1145}" type="pres">
      <dgm:prSet presAssocID="{C80762BA-B3E5-4FD2-912B-BC62567384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87B207-1A41-4D52-88FE-CCB8D7160C75}" type="presOf" srcId="{03EBBE96-F6F1-4197-B837-A6695C9DE110}" destId="{5330504A-FC09-4B04-82BA-72192FDB96D4}" srcOrd="0" destOrd="0" presId="urn:microsoft.com/office/officeart/2005/8/layout/list1"/>
    <dgm:cxn modelId="{FFE90921-9B08-463D-8FA9-1735C336BA5E}" srcId="{03EBBE96-F6F1-4197-B837-A6695C9DE110}" destId="{528C227F-082E-4489-94D0-C18F4AD59827}" srcOrd="0" destOrd="0" parTransId="{AEDA8830-BA0E-450B-96C5-992D07F84DB0}" sibTransId="{654CCAE1-B9D3-49A0-996A-878B0BE8D4E8}"/>
    <dgm:cxn modelId="{568E2721-53ED-4025-A9E0-33FAED16769D}" type="presOf" srcId="{C80762BA-B3E5-4FD2-912B-BC6256738466}" destId="{C12EC004-E6B8-400B-9881-2235BC063FF5}" srcOrd="1" destOrd="0" presId="urn:microsoft.com/office/officeart/2005/8/layout/list1"/>
    <dgm:cxn modelId="{71460730-CD63-4178-B387-8555AF743804}" srcId="{03EBBE96-F6F1-4197-B837-A6695C9DE110}" destId="{C80762BA-B3E5-4FD2-912B-BC6256738466}" srcOrd="2" destOrd="0" parTransId="{1101A690-9B58-42C0-9FC6-E3D21B4CF6BE}" sibTransId="{0986A623-6236-4B08-8FC3-5793E47B0632}"/>
    <dgm:cxn modelId="{B35CC630-3510-461F-99D9-E609D7915F86}" type="presOf" srcId="{261D8AE1-60F2-4332-AE43-4D55408C4149}" destId="{49688AE3-F7A8-4B14-92D8-10B3D9FBDCE5}" srcOrd="1" destOrd="0" presId="urn:microsoft.com/office/officeart/2005/8/layout/list1"/>
    <dgm:cxn modelId="{83361A39-C4B3-4025-A698-AC88CDE76CD3}" type="presOf" srcId="{528C227F-082E-4489-94D0-C18F4AD59827}" destId="{752065BB-D5EF-4F14-B914-BAD7D220D1C6}" srcOrd="0" destOrd="0" presId="urn:microsoft.com/office/officeart/2005/8/layout/list1"/>
    <dgm:cxn modelId="{340CBB59-6CE5-46B4-8D9A-FD618BA188DC}" type="presOf" srcId="{528C227F-082E-4489-94D0-C18F4AD59827}" destId="{34276EB3-6300-4D32-A6AF-B48F474E36E5}" srcOrd="1" destOrd="0" presId="urn:microsoft.com/office/officeart/2005/8/layout/list1"/>
    <dgm:cxn modelId="{32212D9A-02C0-4F68-A32D-EDC1E46C1C34}" srcId="{03EBBE96-F6F1-4197-B837-A6695C9DE110}" destId="{261D8AE1-60F2-4332-AE43-4D55408C4149}" srcOrd="1" destOrd="0" parTransId="{F58C024C-C6D5-443F-940A-84C34BA072B5}" sibTransId="{C5967D4B-AE82-4CD0-BCD1-7B570F1C3440}"/>
    <dgm:cxn modelId="{4D4713A2-01D5-46CC-9262-62D972EA2D22}" type="presOf" srcId="{C80762BA-B3E5-4FD2-912B-BC6256738466}" destId="{23779AF6-5AC7-4253-B805-2E9FBE97DF5D}" srcOrd="0" destOrd="0" presId="urn:microsoft.com/office/officeart/2005/8/layout/list1"/>
    <dgm:cxn modelId="{D16475FB-8FC0-4A1D-A0B1-9679CD16B053}" type="presOf" srcId="{261D8AE1-60F2-4332-AE43-4D55408C4149}" destId="{9C161127-79F4-4D3F-8331-4424FE2B5610}" srcOrd="0" destOrd="0" presId="urn:microsoft.com/office/officeart/2005/8/layout/list1"/>
    <dgm:cxn modelId="{B168E8CA-00A2-4A08-8556-7EF7AF594A55}" type="presParOf" srcId="{5330504A-FC09-4B04-82BA-72192FDB96D4}" destId="{A40535A6-15DF-430E-BEFA-6A32EAAE1962}" srcOrd="0" destOrd="0" presId="urn:microsoft.com/office/officeart/2005/8/layout/list1"/>
    <dgm:cxn modelId="{19E71BE5-45DC-401B-A983-B5E9C80E8DCA}" type="presParOf" srcId="{A40535A6-15DF-430E-BEFA-6A32EAAE1962}" destId="{752065BB-D5EF-4F14-B914-BAD7D220D1C6}" srcOrd="0" destOrd="0" presId="urn:microsoft.com/office/officeart/2005/8/layout/list1"/>
    <dgm:cxn modelId="{2490880F-290A-4F7E-9A1C-86A1D29EB1B7}" type="presParOf" srcId="{A40535A6-15DF-430E-BEFA-6A32EAAE1962}" destId="{34276EB3-6300-4D32-A6AF-B48F474E36E5}" srcOrd="1" destOrd="0" presId="urn:microsoft.com/office/officeart/2005/8/layout/list1"/>
    <dgm:cxn modelId="{3A9CC22A-9C58-4085-9080-BB81B88CEF41}" type="presParOf" srcId="{5330504A-FC09-4B04-82BA-72192FDB96D4}" destId="{10EFEFE5-6596-4E09-A3F4-68822FC12B11}" srcOrd="1" destOrd="0" presId="urn:microsoft.com/office/officeart/2005/8/layout/list1"/>
    <dgm:cxn modelId="{88AA8AD6-A775-4F8B-8455-DD713AF7CA2A}" type="presParOf" srcId="{5330504A-FC09-4B04-82BA-72192FDB96D4}" destId="{B8ECB13D-5141-49A0-B987-4E6636DB477A}" srcOrd="2" destOrd="0" presId="urn:microsoft.com/office/officeart/2005/8/layout/list1"/>
    <dgm:cxn modelId="{FEF8E5A7-BCB6-4D16-9877-74B972F072CC}" type="presParOf" srcId="{5330504A-FC09-4B04-82BA-72192FDB96D4}" destId="{B812D44E-1EC1-4732-AA3C-79C0AFE528BF}" srcOrd="3" destOrd="0" presId="urn:microsoft.com/office/officeart/2005/8/layout/list1"/>
    <dgm:cxn modelId="{3E4D4C50-620F-4BEE-B999-AC7745BC5862}" type="presParOf" srcId="{5330504A-FC09-4B04-82BA-72192FDB96D4}" destId="{70A0808F-5903-40AE-82D9-0B5ED79A8ACF}" srcOrd="4" destOrd="0" presId="urn:microsoft.com/office/officeart/2005/8/layout/list1"/>
    <dgm:cxn modelId="{BFECB5C4-FD75-4E7E-86CF-6C3B728A14F6}" type="presParOf" srcId="{70A0808F-5903-40AE-82D9-0B5ED79A8ACF}" destId="{9C161127-79F4-4D3F-8331-4424FE2B5610}" srcOrd="0" destOrd="0" presId="urn:microsoft.com/office/officeart/2005/8/layout/list1"/>
    <dgm:cxn modelId="{170B048B-40CB-49B0-B8FB-7D4998F56D31}" type="presParOf" srcId="{70A0808F-5903-40AE-82D9-0B5ED79A8ACF}" destId="{49688AE3-F7A8-4B14-92D8-10B3D9FBDCE5}" srcOrd="1" destOrd="0" presId="urn:microsoft.com/office/officeart/2005/8/layout/list1"/>
    <dgm:cxn modelId="{6A05211C-E88B-4B47-B2C5-77BFC4119E07}" type="presParOf" srcId="{5330504A-FC09-4B04-82BA-72192FDB96D4}" destId="{8644077D-13F0-4F1F-BDA8-EE2DFF84F2B2}" srcOrd="5" destOrd="0" presId="urn:microsoft.com/office/officeart/2005/8/layout/list1"/>
    <dgm:cxn modelId="{B5E567E7-BFE2-4CBD-B697-733263B294CF}" type="presParOf" srcId="{5330504A-FC09-4B04-82BA-72192FDB96D4}" destId="{D2962AFE-004E-46CC-B964-01D084020E8B}" srcOrd="6" destOrd="0" presId="urn:microsoft.com/office/officeart/2005/8/layout/list1"/>
    <dgm:cxn modelId="{4472167A-1521-4EEA-9B21-926F55F936E4}" type="presParOf" srcId="{5330504A-FC09-4B04-82BA-72192FDB96D4}" destId="{D5B9D318-AA9D-4F5F-A1D0-EF94762A4A55}" srcOrd="7" destOrd="0" presId="urn:microsoft.com/office/officeart/2005/8/layout/list1"/>
    <dgm:cxn modelId="{EDD68111-A35A-4D7B-A2C5-54602CA68196}" type="presParOf" srcId="{5330504A-FC09-4B04-82BA-72192FDB96D4}" destId="{D7220D61-2A33-45B6-9FD5-215DCAA37384}" srcOrd="8" destOrd="0" presId="urn:microsoft.com/office/officeart/2005/8/layout/list1"/>
    <dgm:cxn modelId="{D47C4C27-0FC5-4ED7-8CEA-02FA8E4E7905}" type="presParOf" srcId="{D7220D61-2A33-45B6-9FD5-215DCAA37384}" destId="{23779AF6-5AC7-4253-B805-2E9FBE97DF5D}" srcOrd="0" destOrd="0" presId="urn:microsoft.com/office/officeart/2005/8/layout/list1"/>
    <dgm:cxn modelId="{0F67BEB3-E4D0-4286-A8AA-4CD750EFF84C}" type="presParOf" srcId="{D7220D61-2A33-45B6-9FD5-215DCAA37384}" destId="{C12EC004-E6B8-400B-9881-2235BC063FF5}" srcOrd="1" destOrd="0" presId="urn:microsoft.com/office/officeart/2005/8/layout/list1"/>
    <dgm:cxn modelId="{5BBE8553-A7DA-43CC-B023-FE10036C5EDD}" type="presParOf" srcId="{5330504A-FC09-4B04-82BA-72192FDB96D4}" destId="{33B88F64-FE0F-4D23-BD9D-89AD45C30F83}" srcOrd="9" destOrd="0" presId="urn:microsoft.com/office/officeart/2005/8/layout/list1"/>
    <dgm:cxn modelId="{AEB47691-E49C-4150-8814-99555AEECE35}" type="presParOf" srcId="{5330504A-FC09-4B04-82BA-72192FDB96D4}" destId="{D4E06F01-25F8-40E5-BADE-B5F13DCC11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C01D4-25CA-420D-B5BA-520B05482F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D630D5-D0F7-4F9C-8026-88DB57AD641D}">
      <dgm:prSet/>
      <dgm:spPr/>
      <dgm:t>
        <a:bodyPr/>
        <a:lstStyle/>
        <a:p>
          <a:r>
            <a:rPr lang="pt-PT" b="1" i="1" dirty="0" err="1"/>
            <a:t>pymongo.MongoClient</a:t>
          </a:r>
          <a:endParaRPr lang="en-US" dirty="0"/>
        </a:p>
      </dgm:t>
    </dgm:pt>
    <dgm:pt modelId="{A5919869-AF1B-40A3-9E5A-CF19F08B4E34}" type="parTrans" cxnId="{888B09A2-3728-4249-9AEA-03DA588938FF}">
      <dgm:prSet/>
      <dgm:spPr/>
      <dgm:t>
        <a:bodyPr/>
        <a:lstStyle/>
        <a:p>
          <a:endParaRPr lang="en-US"/>
        </a:p>
      </dgm:t>
    </dgm:pt>
    <dgm:pt modelId="{DC895F5A-3040-4696-A4C8-1273DBD3E3E5}" type="sibTrans" cxnId="{888B09A2-3728-4249-9AEA-03DA588938FF}">
      <dgm:prSet/>
      <dgm:spPr/>
      <dgm:t>
        <a:bodyPr/>
        <a:lstStyle/>
        <a:p>
          <a:endParaRPr lang="en-US"/>
        </a:p>
      </dgm:t>
    </dgm:pt>
    <dgm:pt modelId="{84E8235C-B4F9-478A-8DE9-8271CBF7089A}">
      <dgm:prSet/>
      <dgm:spPr/>
      <dgm:t>
        <a:bodyPr/>
        <a:lstStyle/>
        <a:p>
          <a:r>
            <a:rPr lang="pt-PT" b="1" i="1" dirty="0" err="1"/>
            <a:t>collection.insert_one</a:t>
          </a:r>
          <a:r>
            <a:rPr lang="pt-PT" b="1" i="1" dirty="0"/>
            <a:t>() / </a:t>
          </a:r>
          <a:r>
            <a:rPr lang="pt-PT" b="1" i="1" dirty="0" err="1"/>
            <a:t>insert_many</a:t>
          </a:r>
          <a:r>
            <a:rPr lang="pt-PT" b="1" i="1" dirty="0"/>
            <a:t>()</a:t>
          </a:r>
          <a:endParaRPr lang="en-US" dirty="0"/>
        </a:p>
      </dgm:t>
    </dgm:pt>
    <dgm:pt modelId="{F98853CE-8ECB-47B6-99C8-C1A5B685D2C2}" type="parTrans" cxnId="{23C814C3-FE30-49EF-BE43-BE5E26B88825}">
      <dgm:prSet/>
      <dgm:spPr/>
      <dgm:t>
        <a:bodyPr/>
        <a:lstStyle/>
        <a:p>
          <a:endParaRPr lang="en-US"/>
        </a:p>
      </dgm:t>
    </dgm:pt>
    <dgm:pt modelId="{5F39C206-38C3-4712-8633-6C8C18863F24}" type="sibTrans" cxnId="{23C814C3-FE30-49EF-BE43-BE5E26B88825}">
      <dgm:prSet/>
      <dgm:spPr/>
      <dgm:t>
        <a:bodyPr/>
        <a:lstStyle/>
        <a:p>
          <a:endParaRPr lang="en-US"/>
        </a:p>
      </dgm:t>
    </dgm:pt>
    <dgm:pt modelId="{EC2245BC-6C98-4893-B8E3-C23904FD8125}">
      <dgm:prSet/>
      <dgm:spPr/>
      <dgm:t>
        <a:bodyPr/>
        <a:lstStyle/>
        <a:p>
          <a:r>
            <a:rPr lang="pt-PT" b="1" i="1" dirty="0" err="1"/>
            <a:t>collection.find_one</a:t>
          </a:r>
          <a:r>
            <a:rPr lang="pt-PT" b="1" i="1" dirty="0"/>
            <a:t>() / </a:t>
          </a:r>
          <a:r>
            <a:rPr lang="pt-PT" b="1" i="1" dirty="0" err="1"/>
            <a:t>find</a:t>
          </a:r>
          <a:r>
            <a:rPr lang="pt-PT" b="1" i="1" dirty="0"/>
            <a:t>()</a:t>
          </a:r>
          <a:endParaRPr lang="en-US" dirty="0"/>
        </a:p>
      </dgm:t>
    </dgm:pt>
    <dgm:pt modelId="{EC76415E-2B0D-45A0-83CF-3A0633CA9844}" type="parTrans" cxnId="{7D843F10-0870-4FF8-BC14-AEC4C8980230}">
      <dgm:prSet/>
      <dgm:spPr/>
      <dgm:t>
        <a:bodyPr/>
        <a:lstStyle/>
        <a:p>
          <a:endParaRPr lang="en-US"/>
        </a:p>
      </dgm:t>
    </dgm:pt>
    <dgm:pt modelId="{B074EA98-CF0B-4BB6-8C08-7E37FED9B90C}" type="sibTrans" cxnId="{7D843F10-0870-4FF8-BC14-AEC4C8980230}">
      <dgm:prSet/>
      <dgm:spPr/>
      <dgm:t>
        <a:bodyPr/>
        <a:lstStyle/>
        <a:p>
          <a:endParaRPr lang="en-US"/>
        </a:p>
      </dgm:t>
    </dgm:pt>
    <dgm:pt modelId="{EEFAC155-1E64-405E-AB1D-54BA6DD8CC9A}">
      <dgm:prSet/>
      <dgm:spPr/>
      <dgm:t>
        <a:bodyPr/>
        <a:lstStyle/>
        <a:p>
          <a:r>
            <a:rPr lang="pt-PT" b="1" i="1" dirty="0" err="1"/>
            <a:t>collection.update_one</a:t>
          </a:r>
          <a:r>
            <a:rPr lang="pt-PT" b="1" i="1" dirty="0"/>
            <a:t>() / </a:t>
          </a:r>
          <a:r>
            <a:rPr lang="pt-PT" b="1" i="1" dirty="0" err="1"/>
            <a:t>update_many</a:t>
          </a:r>
          <a:r>
            <a:rPr lang="pt-PT" b="1" i="1" dirty="0"/>
            <a:t>()</a:t>
          </a:r>
          <a:endParaRPr lang="en-US" dirty="0"/>
        </a:p>
      </dgm:t>
    </dgm:pt>
    <dgm:pt modelId="{E62A9B3C-D3A8-4891-90F1-F6A08C5FA7AA}" type="parTrans" cxnId="{32783E2C-6D73-4D79-A7B0-59E3490D80BB}">
      <dgm:prSet/>
      <dgm:spPr/>
      <dgm:t>
        <a:bodyPr/>
        <a:lstStyle/>
        <a:p>
          <a:endParaRPr lang="en-US"/>
        </a:p>
      </dgm:t>
    </dgm:pt>
    <dgm:pt modelId="{583C3222-1151-4D6D-BCB2-FB219E910CFD}" type="sibTrans" cxnId="{32783E2C-6D73-4D79-A7B0-59E3490D80BB}">
      <dgm:prSet/>
      <dgm:spPr/>
      <dgm:t>
        <a:bodyPr/>
        <a:lstStyle/>
        <a:p>
          <a:endParaRPr lang="en-US"/>
        </a:p>
      </dgm:t>
    </dgm:pt>
    <dgm:pt modelId="{A4B6E1D3-227F-4CB1-8B12-3D30A4B01B44}">
      <dgm:prSet/>
      <dgm:spPr/>
      <dgm:t>
        <a:bodyPr/>
        <a:lstStyle/>
        <a:p>
          <a:r>
            <a:rPr lang="pt-PT" b="1" i="1" dirty="0" err="1"/>
            <a:t>collection.delete_one</a:t>
          </a:r>
          <a:r>
            <a:rPr lang="pt-PT" b="1" i="1" dirty="0"/>
            <a:t>() / </a:t>
          </a:r>
          <a:r>
            <a:rPr lang="pt-PT" b="1" i="1" dirty="0" err="1"/>
            <a:t>delete_many</a:t>
          </a:r>
          <a:r>
            <a:rPr lang="pt-PT" b="1" i="1" dirty="0"/>
            <a:t>()</a:t>
          </a:r>
          <a:endParaRPr lang="en-US" dirty="0"/>
        </a:p>
      </dgm:t>
    </dgm:pt>
    <dgm:pt modelId="{B57F3372-B716-4385-BBD3-F19C5B4D28FF}" type="parTrans" cxnId="{ABB98DE7-E192-4ECB-A3F1-35076AF3C85C}">
      <dgm:prSet/>
      <dgm:spPr/>
      <dgm:t>
        <a:bodyPr/>
        <a:lstStyle/>
        <a:p>
          <a:endParaRPr lang="en-US"/>
        </a:p>
      </dgm:t>
    </dgm:pt>
    <dgm:pt modelId="{21F82EAE-ED16-44C1-A812-07DC418B9A82}" type="sibTrans" cxnId="{ABB98DE7-E192-4ECB-A3F1-35076AF3C85C}">
      <dgm:prSet/>
      <dgm:spPr/>
      <dgm:t>
        <a:bodyPr/>
        <a:lstStyle/>
        <a:p>
          <a:endParaRPr lang="en-US"/>
        </a:p>
      </dgm:t>
    </dgm:pt>
    <dgm:pt modelId="{A5AF6292-C321-4519-908C-3DFF55B24E01}">
      <dgm:prSet/>
      <dgm:spPr/>
      <dgm:t>
        <a:bodyPr/>
        <a:lstStyle/>
        <a:p>
          <a:r>
            <a:rPr lang="pt-PT" b="1" i="1" dirty="0" err="1"/>
            <a:t>collection.sort</a:t>
          </a:r>
          <a:r>
            <a:rPr lang="pt-PT" b="1" i="1" dirty="0"/>
            <a:t>()</a:t>
          </a:r>
          <a:r>
            <a:rPr lang="pt-PT" dirty="0"/>
            <a:t> </a:t>
          </a:r>
          <a:endParaRPr lang="en-US" dirty="0"/>
        </a:p>
      </dgm:t>
    </dgm:pt>
    <dgm:pt modelId="{9D8E6B99-0D1B-4B0C-A6EC-D1FF1DE7CC0F}" type="parTrans" cxnId="{612E5A97-A6E7-4027-83FA-C0001A22FBD8}">
      <dgm:prSet/>
      <dgm:spPr/>
      <dgm:t>
        <a:bodyPr/>
        <a:lstStyle/>
        <a:p>
          <a:endParaRPr lang="en-US"/>
        </a:p>
      </dgm:t>
    </dgm:pt>
    <dgm:pt modelId="{0636158F-BBD7-4E7F-9AEE-3147F03558BB}" type="sibTrans" cxnId="{612E5A97-A6E7-4027-83FA-C0001A22FBD8}">
      <dgm:prSet/>
      <dgm:spPr/>
      <dgm:t>
        <a:bodyPr/>
        <a:lstStyle/>
        <a:p>
          <a:endParaRPr lang="en-US"/>
        </a:p>
      </dgm:t>
    </dgm:pt>
    <dgm:pt modelId="{91F06778-D9E8-4E1E-A594-BC3F7891BB4A}">
      <dgm:prSet/>
      <dgm:spPr/>
      <dgm:t>
        <a:bodyPr/>
        <a:lstStyle/>
        <a:p>
          <a:r>
            <a:rPr lang="pt-PT" b="1" i="1" dirty="0" err="1"/>
            <a:t>collection.limit</a:t>
          </a:r>
          <a:r>
            <a:rPr lang="pt-PT" b="1" i="1" dirty="0"/>
            <a:t>()</a:t>
          </a:r>
          <a:endParaRPr lang="en-US" dirty="0"/>
        </a:p>
      </dgm:t>
    </dgm:pt>
    <dgm:pt modelId="{7D4C62EC-8084-4DAD-A594-6AA4C7C4E217}" type="parTrans" cxnId="{C70DD846-C605-4CEF-880F-7DA0877E3603}">
      <dgm:prSet/>
      <dgm:spPr/>
      <dgm:t>
        <a:bodyPr/>
        <a:lstStyle/>
        <a:p>
          <a:endParaRPr lang="en-US"/>
        </a:p>
      </dgm:t>
    </dgm:pt>
    <dgm:pt modelId="{EBF0490D-C2CB-4803-B3AC-72110C19125F}" type="sibTrans" cxnId="{C70DD846-C605-4CEF-880F-7DA0877E3603}">
      <dgm:prSet/>
      <dgm:spPr/>
      <dgm:t>
        <a:bodyPr/>
        <a:lstStyle/>
        <a:p>
          <a:endParaRPr lang="en-US"/>
        </a:p>
      </dgm:t>
    </dgm:pt>
    <dgm:pt modelId="{ADB46167-FB9F-48CE-94F8-1A0BA9F68327}">
      <dgm:prSet/>
      <dgm:spPr/>
      <dgm:t>
        <a:bodyPr/>
        <a:lstStyle/>
        <a:p>
          <a:r>
            <a:rPr lang="pt-PT" b="1" i="1" dirty="0" err="1"/>
            <a:t>collection.drop</a:t>
          </a:r>
          <a:r>
            <a:rPr lang="pt-PT" b="1" i="1" dirty="0"/>
            <a:t>()</a:t>
          </a:r>
          <a:endParaRPr lang="en-US" dirty="0"/>
        </a:p>
      </dgm:t>
    </dgm:pt>
    <dgm:pt modelId="{908EF4E0-931A-4CB4-977C-C260E572069A}" type="parTrans" cxnId="{A4B9319D-3005-458C-B120-0735465EF298}">
      <dgm:prSet/>
      <dgm:spPr/>
      <dgm:t>
        <a:bodyPr/>
        <a:lstStyle/>
        <a:p>
          <a:endParaRPr lang="en-US"/>
        </a:p>
      </dgm:t>
    </dgm:pt>
    <dgm:pt modelId="{6C5379E3-FF60-4E85-9A6A-A295CAC969C6}" type="sibTrans" cxnId="{A4B9319D-3005-458C-B120-0735465EF298}">
      <dgm:prSet/>
      <dgm:spPr/>
      <dgm:t>
        <a:bodyPr/>
        <a:lstStyle/>
        <a:p>
          <a:endParaRPr lang="en-US"/>
        </a:p>
      </dgm:t>
    </dgm:pt>
    <dgm:pt modelId="{3B4B0013-7FB4-4262-B62E-867AAB6275AA}" type="pres">
      <dgm:prSet presAssocID="{306C01D4-25CA-420D-B5BA-520B05482F4C}" presName="vert0" presStyleCnt="0">
        <dgm:presLayoutVars>
          <dgm:dir/>
          <dgm:animOne val="branch"/>
          <dgm:animLvl val="lvl"/>
        </dgm:presLayoutVars>
      </dgm:prSet>
      <dgm:spPr/>
    </dgm:pt>
    <dgm:pt modelId="{FBF51A89-1F50-46C0-A735-70D50F5E2444}" type="pres">
      <dgm:prSet presAssocID="{04D630D5-D0F7-4F9C-8026-88DB57AD641D}" presName="thickLine" presStyleLbl="alignNode1" presStyleIdx="0" presStyleCnt="8"/>
      <dgm:spPr/>
    </dgm:pt>
    <dgm:pt modelId="{BE9A51D2-98CD-428A-AC71-362C391D08ED}" type="pres">
      <dgm:prSet presAssocID="{04D630D5-D0F7-4F9C-8026-88DB57AD641D}" presName="horz1" presStyleCnt="0"/>
      <dgm:spPr/>
    </dgm:pt>
    <dgm:pt modelId="{2F493612-99B4-48C6-9576-257713118A3C}" type="pres">
      <dgm:prSet presAssocID="{04D630D5-D0F7-4F9C-8026-88DB57AD641D}" presName="tx1" presStyleLbl="revTx" presStyleIdx="0" presStyleCnt="8"/>
      <dgm:spPr/>
    </dgm:pt>
    <dgm:pt modelId="{28CCCFE1-D618-48AB-AE8F-05AB9990BDAE}" type="pres">
      <dgm:prSet presAssocID="{04D630D5-D0F7-4F9C-8026-88DB57AD641D}" presName="vert1" presStyleCnt="0"/>
      <dgm:spPr/>
    </dgm:pt>
    <dgm:pt modelId="{65CF8A74-2865-40F1-89F6-48B075229047}" type="pres">
      <dgm:prSet presAssocID="{84E8235C-B4F9-478A-8DE9-8271CBF7089A}" presName="thickLine" presStyleLbl="alignNode1" presStyleIdx="1" presStyleCnt="8"/>
      <dgm:spPr/>
    </dgm:pt>
    <dgm:pt modelId="{3609DFD3-C5D5-4D35-8535-550B457C84EF}" type="pres">
      <dgm:prSet presAssocID="{84E8235C-B4F9-478A-8DE9-8271CBF7089A}" presName="horz1" presStyleCnt="0"/>
      <dgm:spPr/>
    </dgm:pt>
    <dgm:pt modelId="{E57154EF-AE00-458C-A117-5620C12D11F5}" type="pres">
      <dgm:prSet presAssocID="{84E8235C-B4F9-478A-8DE9-8271CBF7089A}" presName="tx1" presStyleLbl="revTx" presStyleIdx="1" presStyleCnt="8"/>
      <dgm:spPr/>
    </dgm:pt>
    <dgm:pt modelId="{37E15A72-6268-4AE7-B76C-F390358EEED5}" type="pres">
      <dgm:prSet presAssocID="{84E8235C-B4F9-478A-8DE9-8271CBF7089A}" presName="vert1" presStyleCnt="0"/>
      <dgm:spPr/>
    </dgm:pt>
    <dgm:pt modelId="{CD1AFA4D-689F-480E-86FB-78C7423DC88E}" type="pres">
      <dgm:prSet presAssocID="{EC2245BC-6C98-4893-B8E3-C23904FD8125}" presName="thickLine" presStyleLbl="alignNode1" presStyleIdx="2" presStyleCnt="8"/>
      <dgm:spPr/>
    </dgm:pt>
    <dgm:pt modelId="{E0B2C738-CCAC-43B9-B141-5281F48CBA89}" type="pres">
      <dgm:prSet presAssocID="{EC2245BC-6C98-4893-B8E3-C23904FD8125}" presName="horz1" presStyleCnt="0"/>
      <dgm:spPr/>
    </dgm:pt>
    <dgm:pt modelId="{C9F46408-1E7B-4AF7-93B1-D0FDDABC67AE}" type="pres">
      <dgm:prSet presAssocID="{EC2245BC-6C98-4893-B8E3-C23904FD8125}" presName="tx1" presStyleLbl="revTx" presStyleIdx="2" presStyleCnt="8"/>
      <dgm:spPr/>
    </dgm:pt>
    <dgm:pt modelId="{CD960461-F17E-44BF-BB7F-DE51E447C543}" type="pres">
      <dgm:prSet presAssocID="{EC2245BC-6C98-4893-B8E3-C23904FD8125}" presName="vert1" presStyleCnt="0"/>
      <dgm:spPr/>
    </dgm:pt>
    <dgm:pt modelId="{BB35D21C-CF2D-4DF0-86F8-3FB14BBDAE6E}" type="pres">
      <dgm:prSet presAssocID="{EEFAC155-1E64-405E-AB1D-54BA6DD8CC9A}" presName="thickLine" presStyleLbl="alignNode1" presStyleIdx="3" presStyleCnt="8"/>
      <dgm:spPr/>
    </dgm:pt>
    <dgm:pt modelId="{8D33A844-684D-4301-991F-19D37BC63765}" type="pres">
      <dgm:prSet presAssocID="{EEFAC155-1E64-405E-AB1D-54BA6DD8CC9A}" presName="horz1" presStyleCnt="0"/>
      <dgm:spPr/>
    </dgm:pt>
    <dgm:pt modelId="{C3144490-0857-40BF-BC99-6EC09B1C2377}" type="pres">
      <dgm:prSet presAssocID="{EEFAC155-1E64-405E-AB1D-54BA6DD8CC9A}" presName="tx1" presStyleLbl="revTx" presStyleIdx="3" presStyleCnt="8"/>
      <dgm:spPr/>
    </dgm:pt>
    <dgm:pt modelId="{A209FF94-41B4-4224-A1B9-BF126B6B0F57}" type="pres">
      <dgm:prSet presAssocID="{EEFAC155-1E64-405E-AB1D-54BA6DD8CC9A}" presName="vert1" presStyleCnt="0"/>
      <dgm:spPr/>
    </dgm:pt>
    <dgm:pt modelId="{C120E34E-732A-4C69-8F02-18409F30DC91}" type="pres">
      <dgm:prSet presAssocID="{A4B6E1D3-227F-4CB1-8B12-3D30A4B01B44}" presName="thickLine" presStyleLbl="alignNode1" presStyleIdx="4" presStyleCnt="8"/>
      <dgm:spPr/>
    </dgm:pt>
    <dgm:pt modelId="{D2EF8269-1F1D-4CA9-B92D-DADC8E31A0F8}" type="pres">
      <dgm:prSet presAssocID="{A4B6E1D3-227F-4CB1-8B12-3D30A4B01B44}" presName="horz1" presStyleCnt="0"/>
      <dgm:spPr/>
    </dgm:pt>
    <dgm:pt modelId="{8FFEC509-4FD5-4007-BB26-0F735CF8A1F9}" type="pres">
      <dgm:prSet presAssocID="{A4B6E1D3-227F-4CB1-8B12-3D30A4B01B44}" presName="tx1" presStyleLbl="revTx" presStyleIdx="4" presStyleCnt="8"/>
      <dgm:spPr/>
    </dgm:pt>
    <dgm:pt modelId="{ADEE307F-0468-4EA7-9E6B-44ADB53FAC3E}" type="pres">
      <dgm:prSet presAssocID="{A4B6E1D3-227F-4CB1-8B12-3D30A4B01B44}" presName="vert1" presStyleCnt="0"/>
      <dgm:spPr/>
    </dgm:pt>
    <dgm:pt modelId="{E31E94E5-B104-4555-8FBE-C242C194A118}" type="pres">
      <dgm:prSet presAssocID="{A5AF6292-C321-4519-908C-3DFF55B24E01}" presName="thickLine" presStyleLbl="alignNode1" presStyleIdx="5" presStyleCnt="8"/>
      <dgm:spPr/>
    </dgm:pt>
    <dgm:pt modelId="{56E027EB-9457-4509-9F74-CE6C3C3E71B8}" type="pres">
      <dgm:prSet presAssocID="{A5AF6292-C321-4519-908C-3DFF55B24E01}" presName="horz1" presStyleCnt="0"/>
      <dgm:spPr/>
    </dgm:pt>
    <dgm:pt modelId="{3812BC7C-6371-42EA-B398-59B5CCC48665}" type="pres">
      <dgm:prSet presAssocID="{A5AF6292-C321-4519-908C-3DFF55B24E01}" presName="tx1" presStyleLbl="revTx" presStyleIdx="5" presStyleCnt="8"/>
      <dgm:spPr/>
    </dgm:pt>
    <dgm:pt modelId="{8CDEE29F-DA86-4B1C-A3BA-17D38770A204}" type="pres">
      <dgm:prSet presAssocID="{A5AF6292-C321-4519-908C-3DFF55B24E01}" presName="vert1" presStyleCnt="0"/>
      <dgm:spPr/>
    </dgm:pt>
    <dgm:pt modelId="{0076DF0B-51CB-42DC-B51A-79C2B38786AC}" type="pres">
      <dgm:prSet presAssocID="{91F06778-D9E8-4E1E-A594-BC3F7891BB4A}" presName="thickLine" presStyleLbl="alignNode1" presStyleIdx="6" presStyleCnt="8"/>
      <dgm:spPr/>
    </dgm:pt>
    <dgm:pt modelId="{E96E841D-0895-43C8-93C1-3E85D62DDF94}" type="pres">
      <dgm:prSet presAssocID="{91F06778-D9E8-4E1E-A594-BC3F7891BB4A}" presName="horz1" presStyleCnt="0"/>
      <dgm:spPr/>
    </dgm:pt>
    <dgm:pt modelId="{D742C02D-C405-4DE2-83CD-9621C8DEE60B}" type="pres">
      <dgm:prSet presAssocID="{91F06778-D9E8-4E1E-A594-BC3F7891BB4A}" presName="tx1" presStyleLbl="revTx" presStyleIdx="6" presStyleCnt="8"/>
      <dgm:spPr/>
    </dgm:pt>
    <dgm:pt modelId="{3ECC4563-C054-4E4F-8DF4-D56CECB6006F}" type="pres">
      <dgm:prSet presAssocID="{91F06778-D9E8-4E1E-A594-BC3F7891BB4A}" presName="vert1" presStyleCnt="0"/>
      <dgm:spPr/>
    </dgm:pt>
    <dgm:pt modelId="{6F1228FC-6D66-4939-B204-CCB691D47E44}" type="pres">
      <dgm:prSet presAssocID="{ADB46167-FB9F-48CE-94F8-1A0BA9F68327}" presName="thickLine" presStyleLbl="alignNode1" presStyleIdx="7" presStyleCnt="8"/>
      <dgm:spPr/>
    </dgm:pt>
    <dgm:pt modelId="{69CD00C8-AFD7-4F80-B409-78C5DF743128}" type="pres">
      <dgm:prSet presAssocID="{ADB46167-FB9F-48CE-94F8-1A0BA9F68327}" presName="horz1" presStyleCnt="0"/>
      <dgm:spPr/>
    </dgm:pt>
    <dgm:pt modelId="{DF3D32AB-4F3C-4B0B-A2A5-97CBBE051CC3}" type="pres">
      <dgm:prSet presAssocID="{ADB46167-FB9F-48CE-94F8-1A0BA9F68327}" presName="tx1" presStyleLbl="revTx" presStyleIdx="7" presStyleCnt="8"/>
      <dgm:spPr/>
    </dgm:pt>
    <dgm:pt modelId="{34822CC1-378B-4758-9035-AFBDB9A88A3F}" type="pres">
      <dgm:prSet presAssocID="{ADB46167-FB9F-48CE-94F8-1A0BA9F68327}" presName="vert1" presStyleCnt="0"/>
      <dgm:spPr/>
    </dgm:pt>
  </dgm:ptLst>
  <dgm:cxnLst>
    <dgm:cxn modelId="{7D843F10-0870-4FF8-BC14-AEC4C8980230}" srcId="{306C01D4-25CA-420D-B5BA-520B05482F4C}" destId="{EC2245BC-6C98-4893-B8E3-C23904FD8125}" srcOrd="2" destOrd="0" parTransId="{EC76415E-2B0D-45A0-83CF-3A0633CA9844}" sibTransId="{B074EA98-CF0B-4BB6-8C08-7E37FED9B90C}"/>
    <dgm:cxn modelId="{32783E2C-6D73-4D79-A7B0-59E3490D80BB}" srcId="{306C01D4-25CA-420D-B5BA-520B05482F4C}" destId="{EEFAC155-1E64-405E-AB1D-54BA6DD8CC9A}" srcOrd="3" destOrd="0" parTransId="{E62A9B3C-D3A8-4891-90F1-F6A08C5FA7AA}" sibTransId="{583C3222-1151-4D6D-BCB2-FB219E910CFD}"/>
    <dgm:cxn modelId="{5A45063F-CE51-4DC0-A44E-45595C9FD821}" type="presOf" srcId="{EC2245BC-6C98-4893-B8E3-C23904FD8125}" destId="{C9F46408-1E7B-4AF7-93B1-D0FDDABC67AE}" srcOrd="0" destOrd="0" presId="urn:microsoft.com/office/officeart/2008/layout/LinedList"/>
    <dgm:cxn modelId="{03DAE15C-DB1F-4E12-83FE-C6FB1E747E09}" type="presOf" srcId="{ADB46167-FB9F-48CE-94F8-1A0BA9F68327}" destId="{DF3D32AB-4F3C-4B0B-A2A5-97CBBE051CC3}" srcOrd="0" destOrd="0" presId="urn:microsoft.com/office/officeart/2008/layout/LinedList"/>
    <dgm:cxn modelId="{C70DD846-C605-4CEF-880F-7DA0877E3603}" srcId="{306C01D4-25CA-420D-B5BA-520B05482F4C}" destId="{91F06778-D9E8-4E1E-A594-BC3F7891BB4A}" srcOrd="6" destOrd="0" parTransId="{7D4C62EC-8084-4DAD-A594-6AA4C7C4E217}" sibTransId="{EBF0490D-C2CB-4803-B3AC-72110C19125F}"/>
    <dgm:cxn modelId="{25B13F47-8AF3-442D-AC74-B08BA4B7086E}" type="presOf" srcId="{A5AF6292-C321-4519-908C-3DFF55B24E01}" destId="{3812BC7C-6371-42EA-B398-59B5CCC48665}" srcOrd="0" destOrd="0" presId="urn:microsoft.com/office/officeart/2008/layout/LinedList"/>
    <dgm:cxn modelId="{1215FA48-36B2-45E5-9046-9EA6722D3097}" type="presOf" srcId="{A4B6E1D3-227F-4CB1-8B12-3D30A4B01B44}" destId="{8FFEC509-4FD5-4007-BB26-0F735CF8A1F9}" srcOrd="0" destOrd="0" presId="urn:microsoft.com/office/officeart/2008/layout/LinedList"/>
    <dgm:cxn modelId="{A59B364E-16F4-44A2-A95F-A4934E970B25}" type="presOf" srcId="{306C01D4-25CA-420D-B5BA-520B05482F4C}" destId="{3B4B0013-7FB4-4262-B62E-867AAB6275AA}" srcOrd="0" destOrd="0" presId="urn:microsoft.com/office/officeart/2008/layout/LinedList"/>
    <dgm:cxn modelId="{8110F588-1EC2-4C4A-99F2-91626ADCC6BC}" type="presOf" srcId="{84E8235C-B4F9-478A-8DE9-8271CBF7089A}" destId="{E57154EF-AE00-458C-A117-5620C12D11F5}" srcOrd="0" destOrd="0" presId="urn:microsoft.com/office/officeart/2008/layout/LinedList"/>
    <dgm:cxn modelId="{612E5A97-A6E7-4027-83FA-C0001A22FBD8}" srcId="{306C01D4-25CA-420D-B5BA-520B05482F4C}" destId="{A5AF6292-C321-4519-908C-3DFF55B24E01}" srcOrd="5" destOrd="0" parTransId="{9D8E6B99-0D1B-4B0C-A6EC-D1FF1DE7CC0F}" sibTransId="{0636158F-BBD7-4E7F-9AEE-3147F03558BB}"/>
    <dgm:cxn modelId="{A4B9319D-3005-458C-B120-0735465EF298}" srcId="{306C01D4-25CA-420D-B5BA-520B05482F4C}" destId="{ADB46167-FB9F-48CE-94F8-1A0BA9F68327}" srcOrd="7" destOrd="0" parTransId="{908EF4E0-931A-4CB4-977C-C260E572069A}" sibTransId="{6C5379E3-FF60-4E85-9A6A-A295CAC969C6}"/>
    <dgm:cxn modelId="{888B09A2-3728-4249-9AEA-03DA588938FF}" srcId="{306C01D4-25CA-420D-B5BA-520B05482F4C}" destId="{04D630D5-D0F7-4F9C-8026-88DB57AD641D}" srcOrd="0" destOrd="0" parTransId="{A5919869-AF1B-40A3-9E5A-CF19F08B4E34}" sibTransId="{DC895F5A-3040-4696-A4C8-1273DBD3E3E5}"/>
    <dgm:cxn modelId="{9CB97CA5-ADA0-4731-BECD-FDE89B544295}" type="presOf" srcId="{EEFAC155-1E64-405E-AB1D-54BA6DD8CC9A}" destId="{C3144490-0857-40BF-BC99-6EC09B1C2377}" srcOrd="0" destOrd="0" presId="urn:microsoft.com/office/officeart/2008/layout/LinedList"/>
    <dgm:cxn modelId="{D4CEABA9-8C43-4C0D-8A3A-EC8C53B9B307}" type="presOf" srcId="{04D630D5-D0F7-4F9C-8026-88DB57AD641D}" destId="{2F493612-99B4-48C6-9576-257713118A3C}" srcOrd="0" destOrd="0" presId="urn:microsoft.com/office/officeart/2008/layout/LinedList"/>
    <dgm:cxn modelId="{23C814C3-FE30-49EF-BE43-BE5E26B88825}" srcId="{306C01D4-25CA-420D-B5BA-520B05482F4C}" destId="{84E8235C-B4F9-478A-8DE9-8271CBF7089A}" srcOrd="1" destOrd="0" parTransId="{F98853CE-8ECB-47B6-99C8-C1A5B685D2C2}" sibTransId="{5F39C206-38C3-4712-8633-6C8C18863F24}"/>
    <dgm:cxn modelId="{ABB98DE7-E192-4ECB-A3F1-35076AF3C85C}" srcId="{306C01D4-25CA-420D-B5BA-520B05482F4C}" destId="{A4B6E1D3-227F-4CB1-8B12-3D30A4B01B44}" srcOrd="4" destOrd="0" parTransId="{B57F3372-B716-4385-BBD3-F19C5B4D28FF}" sibTransId="{21F82EAE-ED16-44C1-A812-07DC418B9A82}"/>
    <dgm:cxn modelId="{BA982BE9-C54E-4046-ABD8-B29B302803DD}" type="presOf" srcId="{91F06778-D9E8-4E1E-A594-BC3F7891BB4A}" destId="{D742C02D-C405-4DE2-83CD-9621C8DEE60B}" srcOrd="0" destOrd="0" presId="urn:microsoft.com/office/officeart/2008/layout/LinedList"/>
    <dgm:cxn modelId="{EE245E8C-4CFE-4760-A4A7-0BC7A2934649}" type="presParOf" srcId="{3B4B0013-7FB4-4262-B62E-867AAB6275AA}" destId="{FBF51A89-1F50-46C0-A735-70D50F5E2444}" srcOrd="0" destOrd="0" presId="urn:microsoft.com/office/officeart/2008/layout/LinedList"/>
    <dgm:cxn modelId="{BA0F347A-E1A8-4311-A357-8BC1D872269A}" type="presParOf" srcId="{3B4B0013-7FB4-4262-B62E-867AAB6275AA}" destId="{BE9A51D2-98CD-428A-AC71-362C391D08ED}" srcOrd="1" destOrd="0" presId="urn:microsoft.com/office/officeart/2008/layout/LinedList"/>
    <dgm:cxn modelId="{241EA14A-C372-4D46-8EF7-E2B757E19185}" type="presParOf" srcId="{BE9A51D2-98CD-428A-AC71-362C391D08ED}" destId="{2F493612-99B4-48C6-9576-257713118A3C}" srcOrd="0" destOrd="0" presId="urn:microsoft.com/office/officeart/2008/layout/LinedList"/>
    <dgm:cxn modelId="{B81AD5AA-4336-499A-BE16-677627D0793B}" type="presParOf" srcId="{BE9A51D2-98CD-428A-AC71-362C391D08ED}" destId="{28CCCFE1-D618-48AB-AE8F-05AB9990BDAE}" srcOrd="1" destOrd="0" presId="urn:microsoft.com/office/officeart/2008/layout/LinedList"/>
    <dgm:cxn modelId="{6BC81C53-04BD-4054-9066-D16F77F3E7EB}" type="presParOf" srcId="{3B4B0013-7FB4-4262-B62E-867AAB6275AA}" destId="{65CF8A74-2865-40F1-89F6-48B075229047}" srcOrd="2" destOrd="0" presId="urn:microsoft.com/office/officeart/2008/layout/LinedList"/>
    <dgm:cxn modelId="{6A01F36F-1277-4321-B2C0-BA1CAD840F81}" type="presParOf" srcId="{3B4B0013-7FB4-4262-B62E-867AAB6275AA}" destId="{3609DFD3-C5D5-4D35-8535-550B457C84EF}" srcOrd="3" destOrd="0" presId="urn:microsoft.com/office/officeart/2008/layout/LinedList"/>
    <dgm:cxn modelId="{F445F976-C374-4320-8184-9273B83AFBAF}" type="presParOf" srcId="{3609DFD3-C5D5-4D35-8535-550B457C84EF}" destId="{E57154EF-AE00-458C-A117-5620C12D11F5}" srcOrd="0" destOrd="0" presId="urn:microsoft.com/office/officeart/2008/layout/LinedList"/>
    <dgm:cxn modelId="{E56F8BD6-4DCF-4CDF-A1D0-646846295C74}" type="presParOf" srcId="{3609DFD3-C5D5-4D35-8535-550B457C84EF}" destId="{37E15A72-6268-4AE7-B76C-F390358EEED5}" srcOrd="1" destOrd="0" presId="urn:microsoft.com/office/officeart/2008/layout/LinedList"/>
    <dgm:cxn modelId="{EA768BA5-6BF2-4DD7-84F2-B3E6C9DDE4BC}" type="presParOf" srcId="{3B4B0013-7FB4-4262-B62E-867AAB6275AA}" destId="{CD1AFA4D-689F-480E-86FB-78C7423DC88E}" srcOrd="4" destOrd="0" presId="urn:microsoft.com/office/officeart/2008/layout/LinedList"/>
    <dgm:cxn modelId="{6155F605-D920-4BD7-8601-EECA3C8B9777}" type="presParOf" srcId="{3B4B0013-7FB4-4262-B62E-867AAB6275AA}" destId="{E0B2C738-CCAC-43B9-B141-5281F48CBA89}" srcOrd="5" destOrd="0" presId="urn:microsoft.com/office/officeart/2008/layout/LinedList"/>
    <dgm:cxn modelId="{48F2B1DB-87A1-4463-962E-2033E33D9B07}" type="presParOf" srcId="{E0B2C738-CCAC-43B9-B141-5281F48CBA89}" destId="{C9F46408-1E7B-4AF7-93B1-D0FDDABC67AE}" srcOrd="0" destOrd="0" presId="urn:microsoft.com/office/officeart/2008/layout/LinedList"/>
    <dgm:cxn modelId="{0D9676C6-BE12-43C6-9C5D-F0C7DCE79FF5}" type="presParOf" srcId="{E0B2C738-CCAC-43B9-B141-5281F48CBA89}" destId="{CD960461-F17E-44BF-BB7F-DE51E447C543}" srcOrd="1" destOrd="0" presId="urn:microsoft.com/office/officeart/2008/layout/LinedList"/>
    <dgm:cxn modelId="{6A6E8E4D-5640-4B3D-8168-2D6717FCCA37}" type="presParOf" srcId="{3B4B0013-7FB4-4262-B62E-867AAB6275AA}" destId="{BB35D21C-CF2D-4DF0-86F8-3FB14BBDAE6E}" srcOrd="6" destOrd="0" presId="urn:microsoft.com/office/officeart/2008/layout/LinedList"/>
    <dgm:cxn modelId="{F3F6FC9E-B465-4D10-9DD1-12FA9AB094E4}" type="presParOf" srcId="{3B4B0013-7FB4-4262-B62E-867AAB6275AA}" destId="{8D33A844-684D-4301-991F-19D37BC63765}" srcOrd="7" destOrd="0" presId="urn:microsoft.com/office/officeart/2008/layout/LinedList"/>
    <dgm:cxn modelId="{8648FCD5-509F-4C8D-B775-5678F6B3EB8F}" type="presParOf" srcId="{8D33A844-684D-4301-991F-19D37BC63765}" destId="{C3144490-0857-40BF-BC99-6EC09B1C2377}" srcOrd="0" destOrd="0" presId="urn:microsoft.com/office/officeart/2008/layout/LinedList"/>
    <dgm:cxn modelId="{7F8984EC-F83B-42DC-A68B-FE5FDE8EDDC6}" type="presParOf" srcId="{8D33A844-684D-4301-991F-19D37BC63765}" destId="{A209FF94-41B4-4224-A1B9-BF126B6B0F57}" srcOrd="1" destOrd="0" presId="urn:microsoft.com/office/officeart/2008/layout/LinedList"/>
    <dgm:cxn modelId="{AD17A7E6-C4D2-492C-BE57-146A2BF5CEDE}" type="presParOf" srcId="{3B4B0013-7FB4-4262-B62E-867AAB6275AA}" destId="{C120E34E-732A-4C69-8F02-18409F30DC91}" srcOrd="8" destOrd="0" presId="urn:microsoft.com/office/officeart/2008/layout/LinedList"/>
    <dgm:cxn modelId="{F7A1D932-7D29-4BB7-B834-A5D1BE4689FC}" type="presParOf" srcId="{3B4B0013-7FB4-4262-B62E-867AAB6275AA}" destId="{D2EF8269-1F1D-4CA9-B92D-DADC8E31A0F8}" srcOrd="9" destOrd="0" presId="urn:microsoft.com/office/officeart/2008/layout/LinedList"/>
    <dgm:cxn modelId="{7334CF2E-D762-42B7-B2CE-9F55FD05FE71}" type="presParOf" srcId="{D2EF8269-1F1D-4CA9-B92D-DADC8E31A0F8}" destId="{8FFEC509-4FD5-4007-BB26-0F735CF8A1F9}" srcOrd="0" destOrd="0" presId="urn:microsoft.com/office/officeart/2008/layout/LinedList"/>
    <dgm:cxn modelId="{1D0420B7-D3E0-4EBE-9F91-04275E45518F}" type="presParOf" srcId="{D2EF8269-1F1D-4CA9-B92D-DADC8E31A0F8}" destId="{ADEE307F-0468-4EA7-9E6B-44ADB53FAC3E}" srcOrd="1" destOrd="0" presId="urn:microsoft.com/office/officeart/2008/layout/LinedList"/>
    <dgm:cxn modelId="{E0737A09-A6AD-4D07-9B59-E7109B7D97F4}" type="presParOf" srcId="{3B4B0013-7FB4-4262-B62E-867AAB6275AA}" destId="{E31E94E5-B104-4555-8FBE-C242C194A118}" srcOrd="10" destOrd="0" presId="urn:microsoft.com/office/officeart/2008/layout/LinedList"/>
    <dgm:cxn modelId="{FC045A4F-37AC-44D5-91D7-C1E99909D8C0}" type="presParOf" srcId="{3B4B0013-7FB4-4262-B62E-867AAB6275AA}" destId="{56E027EB-9457-4509-9F74-CE6C3C3E71B8}" srcOrd="11" destOrd="0" presId="urn:microsoft.com/office/officeart/2008/layout/LinedList"/>
    <dgm:cxn modelId="{AC77F3AB-A147-465A-B113-D2BE1AFFE449}" type="presParOf" srcId="{56E027EB-9457-4509-9F74-CE6C3C3E71B8}" destId="{3812BC7C-6371-42EA-B398-59B5CCC48665}" srcOrd="0" destOrd="0" presId="urn:microsoft.com/office/officeart/2008/layout/LinedList"/>
    <dgm:cxn modelId="{88524590-3AB0-4370-8505-474746E3D261}" type="presParOf" srcId="{56E027EB-9457-4509-9F74-CE6C3C3E71B8}" destId="{8CDEE29F-DA86-4B1C-A3BA-17D38770A204}" srcOrd="1" destOrd="0" presId="urn:microsoft.com/office/officeart/2008/layout/LinedList"/>
    <dgm:cxn modelId="{FB341BC9-5FDE-4089-86A6-8E25BDB45A3C}" type="presParOf" srcId="{3B4B0013-7FB4-4262-B62E-867AAB6275AA}" destId="{0076DF0B-51CB-42DC-B51A-79C2B38786AC}" srcOrd="12" destOrd="0" presId="urn:microsoft.com/office/officeart/2008/layout/LinedList"/>
    <dgm:cxn modelId="{840C4E62-8861-4342-AD3E-054C16658F71}" type="presParOf" srcId="{3B4B0013-7FB4-4262-B62E-867AAB6275AA}" destId="{E96E841D-0895-43C8-93C1-3E85D62DDF94}" srcOrd="13" destOrd="0" presId="urn:microsoft.com/office/officeart/2008/layout/LinedList"/>
    <dgm:cxn modelId="{9080F376-9E77-4112-BCD8-FFE17D89F1F6}" type="presParOf" srcId="{E96E841D-0895-43C8-93C1-3E85D62DDF94}" destId="{D742C02D-C405-4DE2-83CD-9621C8DEE60B}" srcOrd="0" destOrd="0" presId="urn:microsoft.com/office/officeart/2008/layout/LinedList"/>
    <dgm:cxn modelId="{CBF4E031-31D0-4684-A204-6E161B4FF0C0}" type="presParOf" srcId="{E96E841D-0895-43C8-93C1-3E85D62DDF94}" destId="{3ECC4563-C054-4E4F-8DF4-D56CECB6006F}" srcOrd="1" destOrd="0" presId="urn:microsoft.com/office/officeart/2008/layout/LinedList"/>
    <dgm:cxn modelId="{4F295BED-9B41-4F2D-AF28-579F2BB71132}" type="presParOf" srcId="{3B4B0013-7FB4-4262-B62E-867AAB6275AA}" destId="{6F1228FC-6D66-4939-B204-CCB691D47E44}" srcOrd="14" destOrd="0" presId="urn:microsoft.com/office/officeart/2008/layout/LinedList"/>
    <dgm:cxn modelId="{61EC23B2-9022-4A6B-883A-CBBCF0B42760}" type="presParOf" srcId="{3B4B0013-7FB4-4262-B62E-867AAB6275AA}" destId="{69CD00C8-AFD7-4F80-B409-78C5DF743128}" srcOrd="15" destOrd="0" presId="urn:microsoft.com/office/officeart/2008/layout/LinedList"/>
    <dgm:cxn modelId="{5CCDB12B-DA74-49B5-8D51-4F2A8A53DA38}" type="presParOf" srcId="{69CD00C8-AFD7-4F80-B409-78C5DF743128}" destId="{DF3D32AB-4F3C-4B0B-A2A5-97CBBE051CC3}" srcOrd="0" destOrd="0" presId="urn:microsoft.com/office/officeart/2008/layout/LinedList"/>
    <dgm:cxn modelId="{CA3E678B-AFC0-4810-AF10-7FBDE527D430}" type="presParOf" srcId="{69CD00C8-AFD7-4F80-B409-78C5DF743128}" destId="{34822CC1-378B-4758-9035-AFBDB9A88A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CB13D-5141-49A0-B987-4E6636DB477A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76EB3-6300-4D32-A6AF-B48F474E36E5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100" kern="1200" dirty="0"/>
            <a:t>sys</a:t>
          </a:r>
          <a:endParaRPr lang="en-US" sz="4100" kern="1200" dirty="0"/>
        </a:p>
      </dsp:txBody>
      <dsp:txXfrm>
        <a:off x="392424" y="107103"/>
        <a:ext cx="4548617" cy="1092154"/>
      </dsp:txXfrm>
    </dsp:sp>
    <dsp:sp modelId="{D2962AFE-004E-46CC-B964-01D084020E8B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88AE3-F7A8-4B14-92D8-10B3D9FBDCE5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100" kern="1200" dirty="0"/>
            <a:t>pymongo</a:t>
          </a:r>
          <a:endParaRPr lang="en-US" sz="4100" kern="1200" dirty="0"/>
        </a:p>
      </dsp:txBody>
      <dsp:txXfrm>
        <a:off x="392424" y="1966863"/>
        <a:ext cx="4548617" cy="1092154"/>
      </dsp:txXfrm>
    </dsp:sp>
    <dsp:sp modelId="{D4E06F01-25F8-40E5-BADE-B5F13DCC1145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EC004-E6B8-400B-9881-2235BC063FF5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100" kern="1200" dirty="0"/>
            <a:t>requests</a:t>
          </a:r>
          <a:endParaRPr lang="en-US" sz="4100" kern="1200" dirty="0"/>
        </a:p>
      </dsp:txBody>
      <dsp:txXfrm>
        <a:off x="392424" y="3826623"/>
        <a:ext cx="4548617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51A89-1F50-46C0-A735-70D50F5E2444}">
      <dsp:nvSpPr>
        <dsp:cNvPr id="0" name=""/>
        <dsp:cNvSpPr/>
      </dsp:nvSpPr>
      <dsp:spPr>
        <a:xfrm>
          <a:off x="0" y="0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93612-99B4-48C6-9576-257713118A3C}">
      <dsp:nvSpPr>
        <dsp:cNvPr id="0" name=""/>
        <dsp:cNvSpPr/>
      </dsp:nvSpPr>
      <dsp:spPr>
        <a:xfrm>
          <a:off x="0" y="0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pymongo.MongoClient</a:t>
          </a:r>
          <a:endParaRPr lang="en-US" sz="3000" kern="1200" dirty="0"/>
        </a:p>
      </dsp:txBody>
      <dsp:txXfrm>
        <a:off x="0" y="0"/>
        <a:ext cx="11275448" cy="654406"/>
      </dsp:txXfrm>
    </dsp:sp>
    <dsp:sp modelId="{65CF8A74-2865-40F1-89F6-48B075229047}">
      <dsp:nvSpPr>
        <dsp:cNvPr id="0" name=""/>
        <dsp:cNvSpPr/>
      </dsp:nvSpPr>
      <dsp:spPr>
        <a:xfrm>
          <a:off x="0" y="654407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154EF-AE00-458C-A117-5620C12D11F5}">
      <dsp:nvSpPr>
        <dsp:cNvPr id="0" name=""/>
        <dsp:cNvSpPr/>
      </dsp:nvSpPr>
      <dsp:spPr>
        <a:xfrm>
          <a:off x="0" y="654406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collection.insert_one</a:t>
          </a:r>
          <a:r>
            <a:rPr lang="pt-PT" sz="3000" b="1" i="1" kern="1200" dirty="0"/>
            <a:t>() / </a:t>
          </a:r>
          <a:r>
            <a:rPr lang="pt-PT" sz="3000" b="1" i="1" kern="1200" dirty="0" err="1"/>
            <a:t>insert_many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654406"/>
        <a:ext cx="11275448" cy="654406"/>
      </dsp:txXfrm>
    </dsp:sp>
    <dsp:sp modelId="{CD1AFA4D-689F-480E-86FB-78C7423DC88E}">
      <dsp:nvSpPr>
        <dsp:cNvPr id="0" name=""/>
        <dsp:cNvSpPr/>
      </dsp:nvSpPr>
      <dsp:spPr>
        <a:xfrm>
          <a:off x="0" y="1308814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46408-1E7B-4AF7-93B1-D0FDDABC67AE}">
      <dsp:nvSpPr>
        <dsp:cNvPr id="0" name=""/>
        <dsp:cNvSpPr/>
      </dsp:nvSpPr>
      <dsp:spPr>
        <a:xfrm>
          <a:off x="0" y="1308813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collection.find_one</a:t>
          </a:r>
          <a:r>
            <a:rPr lang="pt-PT" sz="3000" b="1" i="1" kern="1200" dirty="0"/>
            <a:t>() / </a:t>
          </a:r>
          <a:r>
            <a:rPr lang="pt-PT" sz="3000" b="1" i="1" kern="1200" dirty="0" err="1"/>
            <a:t>find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1308813"/>
        <a:ext cx="11275448" cy="654406"/>
      </dsp:txXfrm>
    </dsp:sp>
    <dsp:sp modelId="{BB35D21C-CF2D-4DF0-86F8-3FB14BBDAE6E}">
      <dsp:nvSpPr>
        <dsp:cNvPr id="0" name=""/>
        <dsp:cNvSpPr/>
      </dsp:nvSpPr>
      <dsp:spPr>
        <a:xfrm>
          <a:off x="0" y="1963220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4490-0857-40BF-BC99-6EC09B1C2377}">
      <dsp:nvSpPr>
        <dsp:cNvPr id="0" name=""/>
        <dsp:cNvSpPr/>
      </dsp:nvSpPr>
      <dsp:spPr>
        <a:xfrm>
          <a:off x="0" y="1963220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collection.update_one</a:t>
          </a:r>
          <a:r>
            <a:rPr lang="pt-PT" sz="3000" b="1" i="1" kern="1200" dirty="0"/>
            <a:t>() / </a:t>
          </a:r>
          <a:r>
            <a:rPr lang="pt-PT" sz="3000" b="1" i="1" kern="1200" dirty="0" err="1"/>
            <a:t>update_many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1963220"/>
        <a:ext cx="11275448" cy="654406"/>
      </dsp:txXfrm>
    </dsp:sp>
    <dsp:sp modelId="{C120E34E-732A-4C69-8F02-18409F30DC91}">
      <dsp:nvSpPr>
        <dsp:cNvPr id="0" name=""/>
        <dsp:cNvSpPr/>
      </dsp:nvSpPr>
      <dsp:spPr>
        <a:xfrm>
          <a:off x="0" y="2617628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EC509-4FD5-4007-BB26-0F735CF8A1F9}">
      <dsp:nvSpPr>
        <dsp:cNvPr id="0" name=""/>
        <dsp:cNvSpPr/>
      </dsp:nvSpPr>
      <dsp:spPr>
        <a:xfrm>
          <a:off x="0" y="2617627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collection.delete_one</a:t>
          </a:r>
          <a:r>
            <a:rPr lang="pt-PT" sz="3000" b="1" i="1" kern="1200" dirty="0"/>
            <a:t>() / </a:t>
          </a:r>
          <a:r>
            <a:rPr lang="pt-PT" sz="3000" b="1" i="1" kern="1200" dirty="0" err="1"/>
            <a:t>delete_many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2617627"/>
        <a:ext cx="11275448" cy="654406"/>
      </dsp:txXfrm>
    </dsp:sp>
    <dsp:sp modelId="{E31E94E5-B104-4555-8FBE-C242C194A118}">
      <dsp:nvSpPr>
        <dsp:cNvPr id="0" name=""/>
        <dsp:cNvSpPr/>
      </dsp:nvSpPr>
      <dsp:spPr>
        <a:xfrm>
          <a:off x="0" y="3272035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2BC7C-6371-42EA-B398-59B5CCC48665}">
      <dsp:nvSpPr>
        <dsp:cNvPr id="0" name=""/>
        <dsp:cNvSpPr/>
      </dsp:nvSpPr>
      <dsp:spPr>
        <a:xfrm>
          <a:off x="0" y="3272034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collection.sort</a:t>
          </a:r>
          <a:r>
            <a:rPr lang="pt-PT" sz="3000" b="1" i="1" kern="1200" dirty="0"/>
            <a:t>()</a:t>
          </a:r>
          <a:r>
            <a:rPr lang="pt-PT" sz="3000" kern="1200" dirty="0"/>
            <a:t> </a:t>
          </a:r>
          <a:endParaRPr lang="en-US" sz="3000" kern="1200" dirty="0"/>
        </a:p>
      </dsp:txBody>
      <dsp:txXfrm>
        <a:off x="0" y="3272034"/>
        <a:ext cx="11275448" cy="654406"/>
      </dsp:txXfrm>
    </dsp:sp>
    <dsp:sp modelId="{0076DF0B-51CB-42DC-B51A-79C2B38786AC}">
      <dsp:nvSpPr>
        <dsp:cNvPr id="0" name=""/>
        <dsp:cNvSpPr/>
      </dsp:nvSpPr>
      <dsp:spPr>
        <a:xfrm>
          <a:off x="0" y="3926441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2C02D-C405-4DE2-83CD-9621C8DEE60B}">
      <dsp:nvSpPr>
        <dsp:cNvPr id="0" name=""/>
        <dsp:cNvSpPr/>
      </dsp:nvSpPr>
      <dsp:spPr>
        <a:xfrm>
          <a:off x="0" y="3926442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collection.limit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3926442"/>
        <a:ext cx="11275448" cy="654406"/>
      </dsp:txXfrm>
    </dsp:sp>
    <dsp:sp modelId="{6F1228FC-6D66-4939-B204-CCB691D47E44}">
      <dsp:nvSpPr>
        <dsp:cNvPr id="0" name=""/>
        <dsp:cNvSpPr/>
      </dsp:nvSpPr>
      <dsp:spPr>
        <a:xfrm>
          <a:off x="0" y="4580848"/>
          <a:ext cx="112754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D32AB-4F3C-4B0B-A2A5-97CBBE051CC3}">
      <dsp:nvSpPr>
        <dsp:cNvPr id="0" name=""/>
        <dsp:cNvSpPr/>
      </dsp:nvSpPr>
      <dsp:spPr>
        <a:xfrm>
          <a:off x="0" y="4580849"/>
          <a:ext cx="11275448" cy="6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i="1" kern="1200" dirty="0" err="1"/>
            <a:t>collection.drop</a:t>
          </a:r>
          <a:r>
            <a:rPr lang="pt-PT" sz="3000" b="1" i="1" kern="1200" dirty="0"/>
            <a:t>()</a:t>
          </a:r>
          <a:endParaRPr lang="en-US" sz="3000" kern="1200" dirty="0"/>
        </a:p>
      </dsp:txBody>
      <dsp:txXfrm>
        <a:off x="0" y="4580849"/>
        <a:ext cx="11275448" cy="65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7D859-FDED-8DB1-6378-F7188ED9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ADB59-7AB0-1813-C9EE-455B7FAE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4840C-31CF-02DC-EFDD-8703B44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49B117-6831-C92F-EDC6-F1C5EE8C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2AF551-FC81-A13F-A85E-2A0B7311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3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1D6F0-96EE-871B-309F-AB2550C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A8A18B6-1044-ECEB-B801-24AD1BB7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ED7212-9C4B-FAB6-FB64-37772C0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756C02-C158-5859-FE75-3F90FF95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17C34-8B06-CE93-AA34-C9EF8E00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FDC9A-6659-BC43-68BA-F6FDC9000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46F44A-EC2D-8D60-2BFB-71005296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26434-7391-0B2D-DD33-8C13512A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3B28CD-5380-C61B-1F32-642CBA61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588A92-2379-6030-9F5B-1A92E55F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48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1CE4-2155-C5DF-3FAD-DC1024DD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2D7F63-265F-6B95-DCE1-6A34D3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70314C-7A25-62FE-8C80-5565256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E09616-B964-FC5F-C83F-16734AE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C04B58-BE6C-DBDB-3069-A999B106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31FDA-E828-D77F-EF1E-789406E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E9AB64-E6B1-299F-FD58-095E65F6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3B8805-E77A-3A51-61CA-03D34E26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41E949-4F58-E0A8-D6DB-D59A820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0E13F1-D2EC-EF2F-A76D-53A8F642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54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9450-5340-F802-E07F-9BEA4852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8B78C3-C60D-63C8-BDF0-24A50EC43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E575E1-26EC-C316-2C94-17911378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F054A23-9ED7-B667-6C8B-D8EE7BC9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843234-A865-3608-33AD-9779A134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F10CE4-3D62-9D25-9331-CDBC1588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9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F1ED9-0115-9B0F-CF31-9584F1D6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EAFD0B-1E33-ED0F-1DA6-0DC59C33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4988FF5-63C1-5BE1-BB29-CD0C48EC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1E293C-3980-3337-C3D7-45E162EFE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3CE0C1A-32C7-2986-602C-FFC93ADAA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E05F882-209D-895B-E6A9-B8CA0E03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937827-C646-0E9F-A3A8-40AA5EAB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0839921-D5FA-9A17-5AB2-C61F197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6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76E3-EFE8-FB20-2755-C089163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F97E689-4638-DF2A-D6FE-15F05F70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8DA0AF3-FB60-40A8-5316-3DD05691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DB0482-26F2-9577-81C0-60FA4DD8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71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8EE433F-D4D6-51AF-FF1B-389D0D8D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2424DD7-36A1-8271-8017-8490543C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85BACC-3A0E-AD8F-E39E-E455A944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3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2857-A918-B00C-A5DF-D012808F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9ACEB1-9153-EA2D-40C5-9C44359F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EC041A-4765-DF4B-B59F-B632CF31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582E1D-2B38-8181-DAE7-F5EE251F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B04B89-58E4-B882-E752-8536BA39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805E1C-C5D1-078E-8563-5F19EE4E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0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7345B-9593-61CD-CAC0-76C87DAB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ED129F-42A5-B3AB-A6F7-179002881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556474-3055-9001-5149-6636CEBA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A9A02B-4194-2DC9-7F94-7A6CB1DC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06ACB9-FF3C-53BD-9F6B-60E2DEE0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F900F91-ADE6-86C9-E161-0C80EDF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4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9307D7-296E-97BA-FD47-8F64B98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24390C-0436-0BF0-EEC4-7C90C691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3655D-6068-88B5-DBC9-BAC341E2A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4985-C5EC-47F6-8C45-13D60896BC69}" type="datetimeFigureOut">
              <a:rPr lang="pt-PT" smtClean="0"/>
              <a:t>12/04/2023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DD189-6C72-C111-2E58-6AE60C73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25225D-254D-2A01-1450-673F26E72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45EA-DCA5-43B8-9CF7-0B9657C39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9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85A41-0F38-E273-616F-D34C09F13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FFFFFF"/>
                </a:solidFill>
              </a:rPr>
              <a:t>SPLN TP1 - </a:t>
            </a:r>
            <a:r>
              <a:rPr lang="pt-PT" sz="4800" dirty="0" err="1">
                <a:solidFill>
                  <a:srgbClr val="FFFFFF"/>
                </a:solidFill>
              </a:rPr>
              <a:t>askGPT</a:t>
            </a:r>
            <a:endParaRPr lang="pt-PT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4D426-D3B7-EB0C-A6FB-04394473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PT" dirty="0"/>
              <a:t>Bruno Campos, PG50275</a:t>
            </a:r>
          </a:p>
        </p:txBody>
      </p:sp>
    </p:spTree>
    <p:extLst>
      <p:ext uri="{BB962C8B-B14F-4D97-AF65-F5344CB8AC3E}">
        <p14:creationId xmlns:p14="http://schemas.microsoft.com/office/powerpoint/2010/main" val="282456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Comando </a:t>
            </a:r>
            <a:r>
              <a:rPr lang="pt-PT" sz="4000" dirty="0" err="1">
                <a:solidFill>
                  <a:srgbClr val="FFFFFF"/>
                </a:solidFill>
              </a:rPr>
              <a:t>image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9C8226-1D1A-BE29-58F7-90753AF0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5" y="2053797"/>
            <a:ext cx="7441230" cy="1175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F2224E-AE94-1042-5367-EC79B75F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3" y="2053797"/>
            <a:ext cx="2762250" cy="771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C698C4-4688-442F-DBFB-5432634FC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5" y="4393619"/>
            <a:ext cx="7441230" cy="1626181"/>
          </a:xfrm>
          <a:prstGeom prst="rect">
            <a:avLst/>
          </a:prstGeom>
        </p:spPr>
      </p:pic>
      <p:pic>
        <p:nvPicPr>
          <p:cNvPr id="13" name="Imagem 12" descr="Uma imagem com gato, pousar, deitado, mamífero&#10;&#10;Descrição gerada automaticamente">
            <a:extLst>
              <a:ext uri="{FF2B5EF4-FFF2-40B4-BE49-F238E27FC236}">
                <a16:creationId xmlns:a16="http://schemas.microsoft.com/office/drawing/2014/main" id="{52C43101-B31D-75D7-799F-DE8687791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8" y="3505200"/>
            <a:ext cx="2959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Comando </a:t>
            </a:r>
            <a:r>
              <a:rPr lang="pt-PT" sz="4000" dirty="0" err="1">
                <a:solidFill>
                  <a:srgbClr val="FFFFFF"/>
                </a:solidFill>
              </a:rPr>
              <a:t>find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3EE144-EEE1-E67A-884D-E13E3F92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1945002"/>
            <a:ext cx="7772400" cy="1409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E0535D-8177-0ADF-57CB-32FF4340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3" y="3702272"/>
            <a:ext cx="9658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Comando delete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717E5F-AE92-C2A2-E510-E1BEE6F7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3" y="1764027"/>
            <a:ext cx="9191625" cy="1381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704EBF-9811-3E9A-8D4E-F431A15B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5" y="3429000"/>
            <a:ext cx="8534814" cy="28979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029080-A678-FBF0-4624-A9CDC091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767" y="4201717"/>
            <a:ext cx="29432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Comandos </a:t>
            </a:r>
            <a:r>
              <a:rPr lang="pt-PT" sz="4000" dirty="0" err="1">
                <a:solidFill>
                  <a:srgbClr val="FFFFFF"/>
                </a:solidFill>
              </a:rPr>
              <a:t>context</a:t>
            </a:r>
            <a:r>
              <a:rPr lang="pt-PT" sz="4000" dirty="0">
                <a:solidFill>
                  <a:srgbClr val="FFFFFF"/>
                </a:solidFill>
              </a:rPr>
              <a:t>, use e exit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903E37-F1A2-73EE-55A0-62F4D338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27" y="1885279"/>
            <a:ext cx="5972175" cy="1162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C285B5-EBB0-297B-B656-C0A6592C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8" y="1896167"/>
            <a:ext cx="5410200" cy="11525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5FC36A6-720D-8299-B71C-295A9A71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10" y="3507246"/>
            <a:ext cx="4981575" cy="136207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D07CB35-8E5B-E05B-1CE2-5998BF58F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684" y="5182623"/>
            <a:ext cx="72866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7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6633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751FE2-23F5-70B9-CA1A-C153D68A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Módulos escolhidos:</a:t>
            </a:r>
          </a:p>
        </p:txBody>
      </p:sp>
      <p:graphicFrame>
        <p:nvGraphicFramePr>
          <p:cNvPr id="23" name="Marcador de Posição de Conteúdo 2">
            <a:extLst>
              <a:ext uri="{FF2B5EF4-FFF2-40B4-BE49-F238E27FC236}">
                <a16:creationId xmlns:a16="http://schemas.microsoft.com/office/drawing/2014/main" id="{C5ECDA51-C36D-DEF5-F776-DC4609117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70579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4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737C05-F0B2-F3BE-A0E4-8CF8FFA7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Módulo: sys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446F1D-B086-EE80-E69E-C8587157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622744"/>
            <a:ext cx="11275449" cy="5235256"/>
          </a:xfrm>
        </p:spPr>
        <p:txBody>
          <a:bodyPr anchor="ctr">
            <a:noAutofit/>
          </a:bodyPr>
          <a:lstStyle/>
          <a:p>
            <a:r>
              <a:rPr lang="pt-PT" b="1" i="1" dirty="0" err="1"/>
              <a:t>sys.argv</a:t>
            </a:r>
            <a:r>
              <a:rPr lang="pt-PT" b="1" i="1" dirty="0"/>
              <a:t>: </a:t>
            </a:r>
            <a:r>
              <a:rPr lang="pt-PT" sz="2400" dirty="0"/>
              <a:t>Lista Python que contém os argumentos passados para o script. O primeiro elemento desta lista é sempre o nome do script.</a:t>
            </a:r>
          </a:p>
          <a:p>
            <a:r>
              <a:rPr lang="pt-PT" b="1" i="1" dirty="0" err="1"/>
              <a:t>sys.stdin</a:t>
            </a:r>
            <a:r>
              <a:rPr lang="pt-PT" b="1" i="1" dirty="0"/>
              <a:t>, </a:t>
            </a:r>
            <a:r>
              <a:rPr lang="pt-PT" b="1" i="1" dirty="0" err="1"/>
              <a:t>sys.stdout</a:t>
            </a:r>
            <a:r>
              <a:rPr lang="pt-PT" b="1" i="1" dirty="0"/>
              <a:t> e </a:t>
            </a:r>
            <a:r>
              <a:rPr lang="pt-PT" b="1" i="1" dirty="0" err="1"/>
              <a:t>sys.stderr</a:t>
            </a:r>
            <a:r>
              <a:rPr lang="pt-PT" b="1" i="1" dirty="0"/>
              <a:t>: </a:t>
            </a:r>
            <a:r>
              <a:rPr lang="pt-PT" sz="2400" dirty="0"/>
              <a:t>Objetos semelhantes a ficheiros que representam </a:t>
            </a:r>
            <a:r>
              <a:rPr lang="en-US" sz="2400" dirty="0"/>
              <a:t>input, output, e error streams </a:t>
            </a:r>
            <a:r>
              <a:rPr lang="pt-PT" sz="2400" dirty="0"/>
              <a:t>padrão. Por padrão, eles estão conectados ao terminal, mas podem ser redirecionados para ficheiros ou outros fluxos.</a:t>
            </a:r>
            <a:endParaRPr lang="pt-PT" sz="2400" b="1" i="1" dirty="0"/>
          </a:p>
          <a:p>
            <a:r>
              <a:rPr lang="pt-PT" b="1" i="1" dirty="0" err="1"/>
              <a:t>sys.exit</a:t>
            </a:r>
            <a:r>
              <a:rPr lang="pt-PT" b="1" i="1" dirty="0"/>
              <a:t>(): </a:t>
            </a:r>
            <a:r>
              <a:rPr lang="pt-PT" sz="2400" dirty="0"/>
              <a:t>Função</a:t>
            </a:r>
            <a:r>
              <a:rPr lang="pt-PT" b="1" i="1" dirty="0"/>
              <a:t> </a:t>
            </a:r>
            <a:r>
              <a:rPr lang="pt-PT" sz="2400" dirty="0"/>
              <a:t>para sair do interpretador Python. Recebe argumento opcional, pode ser usado para especificar o exit status. Por convenção, 0 indica sucesso e qualquer outro valor indica erro.</a:t>
            </a:r>
          </a:p>
          <a:p>
            <a:r>
              <a:rPr lang="pt-PT" b="1" i="1" dirty="0" err="1"/>
              <a:t>sys.path</a:t>
            </a:r>
            <a:r>
              <a:rPr lang="pt-PT" b="1" i="1" dirty="0"/>
              <a:t>: </a:t>
            </a:r>
            <a:r>
              <a:rPr lang="pt-PT" sz="2400" dirty="0"/>
              <a:t>Lista de strings que especifica o caminho de busca para módulos. Quando um módulo é importado, o Python procura por ele em cada diretoria especificada em </a:t>
            </a:r>
            <a:r>
              <a:rPr lang="pt-PT" sz="2400" dirty="0" err="1"/>
              <a:t>sys.path</a:t>
            </a:r>
            <a:r>
              <a:rPr lang="pt-PT" sz="2400" dirty="0"/>
              <a:t>, na ordem em que aparecem.</a:t>
            </a:r>
          </a:p>
        </p:txBody>
      </p:sp>
    </p:spTree>
    <p:extLst>
      <p:ext uri="{BB962C8B-B14F-4D97-AF65-F5344CB8AC3E}">
        <p14:creationId xmlns:p14="http://schemas.microsoft.com/office/powerpoint/2010/main" val="258633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6C4B5A-7AD4-DF52-A079-D241EA26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419100"/>
            <a:ext cx="11595100" cy="6362700"/>
          </a:xfrm>
        </p:spPr>
        <p:txBody>
          <a:bodyPr>
            <a:normAutofit fontScale="92500" lnSpcReduction="10000"/>
          </a:bodyPr>
          <a:lstStyle/>
          <a:p>
            <a:r>
              <a:rPr lang="pt-PT" sz="2400" b="1" i="1" dirty="0" err="1"/>
              <a:t>sys.version</a:t>
            </a:r>
            <a:r>
              <a:rPr lang="pt-PT" sz="2400" b="1" i="1" dirty="0"/>
              <a:t>: </a:t>
            </a:r>
            <a:r>
              <a:rPr lang="pt-PT" sz="2000" dirty="0"/>
              <a:t>String que contém o número da versão do interpretador Python.</a:t>
            </a:r>
          </a:p>
          <a:p>
            <a:r>
              <a:rPr lang="pt-PT" sz="2400" b="1" i="1" dirty="0" err="1"/>
              <a:t>sys.platform</a:t>
            </a:r>
            <a:r>
              <a:rPr lang="pt-PT" sz="2400" b="1" i="1" dirty="0"/>
              <a:t>: </a:t>
            </a:r>
            <a:r>
              <a:rPr lang="pt-PT" sz="2000" dirty="0"/>
              <a:t>String que contém o nome da plataforma em que o Python está sendo executado. Valores possíveis: '</a:t>
            </a:r>
            <a:r>
              <a:rPr lang="pt-PT" sz="2000" dirty="0" err="1"/>
              <a:t>linux</a:t>
            </a:r>
            <a:r>
              <a:rPr lang="pt-PT" sz="2000" dirty="0"/>
              <a:t>', 'win32', '</a:t>
            </a:r>
            <a:r>
              <a:rPr lang="pt-PT" sz="2000" dirty="0" err="1"/>
              <a:t>cygwin</a:t>
            </a:r>
            <a:r>
              <a:rPr lang="pt-PT" sz="2000" dirty="0"/>
              <a:t>', '</a:t>
            </a:r>
            <a:r>
              <a:rPr lang="pt-PT" sz="2000" dirty="0" err="1"/>
              <a:t>darwin</a:t>
            </a:r>
            <a:r>
              <a:rPr lang="pt-PT" sz="2000" dirty="0"/>
              <a:t>', 'os2', 'os2emx', 'riscos', '</a:t>
            </a:r>
            <a:r>
              <a:rPr lang="pt-PT" sz="2000" dirty="0" err="1"/>
              <a:t>atheos</a:t>
            </a:r>
            <a:r>
              <a:rPr lang="pt-PT" sz="2000" dirty="0"/>
              <a:t>’.</a:t>
            </a:r>
            <a:r>
              <a:rPr lang="en-US" sz="2000" dirty="0"/>
              <a:t> </a:t>
            </a:r>
          </a:p>
          <a:p>
            <a:r>
              <a:rPr lang="pt-PT" sz="2400" b="1" i="1" dirty="0" err="1"/>
              <a:t>sys.getsizeof</a:t>
            </a:r>
            <a:r>
              <a:rPr lang="pt-PT" sz="2400" b="1" i="1" dirty="0"/>
              <a:t>(): </a:t>
            </a:r>
            <a:r>
              <a:rPr lang="pt-PT" sz="2000" dirty="0"/>
              <a:t>Esta função retorna o tamanho de um objeto em bytes. </a:t>
            </a:r>
          </a:p>
          <a:p>
            <a:r>
              <a:rPr lang="pt-PT" sz="2400" b="1" i="1" dirty="0" err="1"/>
              <a:t>sys.setrecursionlimit</a:t>
            </a:r>
            <a:r>
              <a:rPr lang="pt-PT" sz="2400" b="1" i="1" dirty="0"/>
              <a:t>(): </a:t>
            </a:r>
            <a:r>
              <a:rPr lang="pt-PT" sz="2000" dirty="0"/>
              <a:t>Função que pode ser usada para definir a profundidade máxima de recursão para funções Python. O valor padrão é 1000.</a:t>
            </a:r>
          </a:p>
          <a:p>
            <a:r>
              <a:rPr lang="pt-PT" sz="2400" b="1" i="1" dirty="0" err="1"/>
              <a:t>sys.maxsize</a:t>
            </a:r>
            <a:r>
              <a:rPr lang="pt-PT" sz="2400" b="1" i="1" dirty="0"/>
              <a:t>: </a:t>
            </a:r>
            <a:r>
              <a:rPr lang="pt-PT" sz="2000" dirty="0"/>
              <a:t>Maior inteiro positivo que pode ser representado. </a:t>
            </a:r>
          </a:p>
          <a:p>
            <a:r>
              <a:rPr lang="pt-PT" sz="2400" b="1" i="1" dirty="0" err="1"/>
              <a:t>sys.getdefaultencoding</a:t>
            </a:r>
            <a:r>
              <a:rPr lang="pt-PT" sz="2400" b="1" i="1" dirty="0"/>
              <a:t>(): </a:t>
            </a:r>
            <a:r>
              <a:rPr lang="pt-PT" sz="2000" dirty="0"/>
              <a:t>Retorna a codificação padrão usada pelo interpretador Python. Por padrão, é definido como 'utf-8'.</a:t>
            </a:r>
          </a:p>
          <a:p>
            <a:r>
              <a:rPr lang="pt-PT" sz="2400" b="1" i="1" dirty="0" err="1"/>
              <a:t>sys.getfilesystemencoding</a:t>
            </a:r>
            <a:r>
              <a:rPr lang="pt-PT" sz="2400" b="1" i="1" dirty="0"/>
              <a:t>(): </a:t>
            </a:r>
            <a:r>
              <a:rPr lang="pt-PT" sz="2000" dirty="0"/>
              <a:t>Retorna a codificação usada pelo sistema de ficheiros atual.</a:t>
            </a:r>
          </a:p>
          <a:p>
            <a:r>
              <a:rPr lang="pt-PT" sz="2400" b="1" i="1" dirty="0" err="1"/>
              <a:t>sys.getwindowsversion</a:t>
            </a:r>
            <a:r>
              <a:rPr lang="pt-PT" sz="2400" b="1" i="1" dirty="0"/>
              <a:t>(): </a:t>
            </a:r>
            <a:r>
              <a:rPr lang="pt-PT" sz="2000" dirty="0"/>
              <a:t>Retorna um named tuple contendo informações sobre a versão do Windows, se o Python estiver sendo executado em uma plataforma Windows.</a:t>
            </a:r>
          </a:p>
          <a:p>
            <a:r>
              <a:rPr lang="pt-PT" sz="2600" b="1" i="1" dirty="0" err="1"/>
              <a:t>sys.modules</a:t>
            </a:r>
            <a:r>
              <a:rPr lang="pt-PT" sz="2600" b="1" i="1" dirty="0"/>
              <a:t>: </a:t>
            </a:r>
            <a:r>
              <a:rPr lang="pt-PT" sz="2200" dirty="0"/>
              <a:t>Dicionário que contém informações sobre os módulos carregados. As chaves são os nomes dos módulos e os valores são os próprios objetos do módulo.</a:t>
            </a:r>
          </a:p>
          <a:p>
            <a:r>
              <a:rPr lang="pt-PT" sz="2600" b="1" i="1" dirty="0" err="1"/>
              <a:t>sys.exc_info</a:t>
            </a:r>
            <a:r>
              <a:rPr lang="pt-PT" sz="2600" b="1" i="1" dirty="0"/>
              <a:t>(): </a:t>
            </a:r>
            <a:r>
              <a:rPr lang="pt-PT" sz="2200" dirty="0"/>
              <a:t>Retorna informações sobre a exceção atual sendo tratada, se houver. Retorna um tuple contendo o tipo de exceção, o objeto de exceção e o objeto de rastreamento.</a:t>
            </a:r>
          </a:p>
          <a:p>
            <a:r>
              <a:rPr lang="pt-PT" sz="2600" b="1" i="1" dirty="0" err="1"/>
              <a:t>sys.settrace</a:t>
            </a:r>
            <a:r>
              <a:rPr lang="pt-PT" sz="2600" b="1" i="1" dirty="0"/>
              <a:t>(): </a:t>
            </a:r>
            <a:r>
              <a:rPr lang="pt-PT" sz="2200" dirty="0"/>
              <a:t>Função usada para definir uma função que será chamada pelo interpretador do Python sempre que uma nova linha de código for executada.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6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7DAC9-D7D5-5283-A9CA-AF704706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Módulo: pymongo</a:t>
            </a:r>
          </a:p>
        </p:txBody>
      </p:sp>
      <p:graphicFrame>
        <p:nvGraphicFramePr>
          <p:cNvPr id="18" name="Marcador de Posição de Conteúdo 2">
            <a:extLst>
              <a:ext uri="{FF2B5EF4-FFF2-40B4-BE49-F238E27FC236}">
                <a16:creationId xmlns:a16="http://schemas.microsoft.com/office/drawing/2014/main" id="{B0BF54BE-E729-17AC-54BF-4F4E263857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350" y="1622744"/>
          <a:ext cx="11275449" cy="523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1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B74D5-6989-F837-82E5-5588421F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Módulo: requests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C7DA075-7FF8-88BA-2FD1-6ECD92FD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08" y="1966293"/>
            <a:ext cx="1060038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Projeto Implementado: </a:t>
            </a:r>
            <a:r>
              <a:rPr lang="pt-PT" sz="4000" dirty="0" err="1">
                <a:solidFill>
                  <a:srgbClr val="FFFFFF"/>
                </a:solidFill>
              </a:rPr>
              <a:t>askGPT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Marcador de Posição de Conteúdo 4" descr="Uma imagem com invertebrado, celenterados, vários&#10;&#10;Descrição gerada automaticamente">
            <a:extLst>
              <a:ext uri="{FF2B5EF4-FFF2-40B4-BE49-F238E27FC236}">
                <a16:creationId xmlns:a16="http://schemas.microsoft.com/office/drawing/2014/main" id="{C5112DA0-9F83-9897-B7BB-32F758FE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8" y="3594100"/>
            <a:ext cx="2969362" cy="2969362"/>
          </a:xfrm>
          <a:prstGeom prst="rect">
            <a:avLst/>
          </a:prstGeom>
        </p:spPr>
      </p:pic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3163F3-47BF-0214-797B-4117589A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6235700" cy="1768475"/>
          </a:xfrm>
        </p:spPr>
        <p:txBody>
          <a:bodyPr/>
          <a:lstStyle/>
          <a:p>
            <a:r>
              <a:rPr lang="pt-PT" dirty="0"/>
              <a:t>sys -&gt; interpretador de comandos</a:t>
            </a:r>
          </a:p>
          <a:p>
            <a:r>
              <a:rPr lang="pt-PT" dirty="0"/>
              <a:t>requests -&gt; fazer pedidos a </a:t>
            </a:r>
            <a:r>
              <a:rPr lang="pt-PT" dirty="0" err="1"/>
              <a:t>OpenAI</a:t>
            </a:r>
            <a:r>
              <a:rPr lang="pt-PT" dirty="0"/>
              <a:t> API</a:t>
            </a:r>
          </a:p>
          <a:p>
            <a:r>
              <a:rPr lang="pt-PT" dirty="0"/>
              <a:t>pymongo -&gt; BD para gestão dos pedidos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DB3643-D078-79D6-03F3-E230C4D3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6" y="4688090"/>
            <a:ext cx="6753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Comando help e ficheiro config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74A519-7F2C-E86E-9F14-02B929B6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99" y="3136672"/>
            <a:ext cx="5131088" cy="17944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61E1CD-EA02-E175-68A0-D2B55108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5" y="2728986"/>
            <a:ext cx="6686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6022F-5337-D9EA-3694-DE202D0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Comando </a:t>
            </a:r>
            <a:r>
              <a:rPr lang="pt-PT" sz="4000" dirty="0" err="1">
                <a:solidFill>
                  <a:srgbClr val="FFFFFF"/>
                </a:solidFill>
              </a:rPr>
              <a:t>ask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58A8FBF-DCC0-77B3-6130-2565533F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0" y="3429000"/>
            <a:ext cx="9629775" cy="10572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6901897-66E9-457A-32B4-17EE6C3A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8" y="1801765"/>
            <a:ext cx="8724900" cy="13620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D867E2D-F5BC-1B47-1FF0-B2E57D337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5" y="4709277"/>
            <a:ext cx="963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1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669</TotalTime>
  <Words>537</Words>
  <Application>Microsoft Office PowerPoint</Application>
  <PresentationFormat>Ecrã Panorâmico</PresentationFormat>
  <Paragraphs>43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SPLN TP1 - askGPT</vt:lpstr>
      <vt:lpstr>Módulos escolhidos:</vt:lpstr>
      <vt:lpstr>Módulo: sys</vt:lpstr>
      <vt:lpstr>Apresentação do PowerPoint</vt:lpstr>
      <vt:lpstr>Módulo: pymongo</vt:lpstr>
      <vt:lpstr>Módulo: requests</vt:lpstr>
      <vt:lpstr>Projeto Implementado: askGPT</vt:lpstr>
      <vt:lpstr>Comando help e ficheiro config</vt:lpstr>
      <vt:lpstr>Comando ask</vt:lpstr>
      <vt:lpstr>Comando image</vt:lpstr>
      <vt:lpstr>Comando find</vt:lpstr>
      <vt:lpstr>Comando delete</vt:lpstr>
      <vt:lpstr>Comandos context, use e exit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SPLN TP1</dc:title>
  <dc:creator>Bruno Ricardo Silva Campos</dc:creator>
  <cp:lastModifiedBy>Bruno Ricardo Silva Campos</cp:lastModifiedBy>
  <cp:revision>6</cp:revision>
  <dcterms:created xsi:type="dcterms:W3CDTF">2023-04-03T09:43:38Z</dcterms:created>
  <dcterms:modified xsi:type="dcterms:W3CDTF">2023-04-12T15:25:39Z</dcterms:modified>
</cp:coreProperties>
</file>