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3" r:id="rId3"/>
    <p:sldId id="264" r:id="rId4"/>
    <p:sldId id="267" r:id="rId5"/>
    <p:sldId id="266" r:id="rId6"/>
    <p:sldId id="265" r:id="rId7"/>
    <p:sldId id="261" r:id="rId8"/>
    <p:sldId id="258" r:id="rId9"/>
    <p:sldId id="260" r:id="rId10"/>
    <p:sldId id="268" r:id="rId11"/>
    <p:sldId id="269" r:id="rId12"/>
    <p:sldId id="270" r:id="rId13"/>
    <p:sldId id="259" r:id="rId14"/>
    <p:sldId id="262" r:id="rId15"/>
    <p:sldId id="272" r:id="rId16"/>
    <p:sldId id="271" r:id="rId17"/>
    <p:sldId id="273" r:id="rId18"/>
    <p:sldId id="275" r:id="rId19"/>
    <p:sldId id="274" r:id="rId20"/>
    <p:sldId id="276" r:id="rId21"/>
    <p:sldId id="277" r:id="rId22"/>
    <p:sldId id="280" r:id="rId23"/>
    <p:sldId id="278" r:id="rId24"/>
    <p:sldId id="279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RUNO" id="{3F3AD301-E9A2-4C3C-9842-4025D93D439F}">
          <p14:sldIdLst>
            <p14:sldId id="256"/>
          </p14:sldIdLst>
        </p14:section>
        <p14:section name="FABIAN" id="{A34B2696-18C8-4FF4-A718-2F923BC82DE7}">
          <p14:sldIdLst>
            <p14:sldId id="263"/>
            <p14:sldId id="264"/>
            <p14:sldId id="267"/>
            <p14:sldId id="266"/>
            <p14:sldId id="265"/>
          </p14:sldIdLst>
        </p14:section>
        <p14:section name="BRUNO" id="{EEDC88B0-DDB3-4A14-B27C-49AFA1E0AD81}">
          <p14:sldIdLst>
            <p14:sldId id="261"/>
            <p14:sldId id="258"/>
            <p14:sldId id="260"/>
            <p14:sldId id="268"/>
            <p14:sldId id="269"/>
            <p14:sldId id="270"/>
          </p14:sldIdLst>
        </p14:section>
        <p14:section name="ALEJO" id="{2B11F8EC-94FE-4D83-ADEB-5A40F12098E1}">
          <p14:sldIdLst>
            <p14:sldId id="259"/>
            <p14:sldId id="262"/>
            <p14:sldId id="272"/>
            <p14:sldId id="271"/>
            <p14:sldId id="273"/>
            <p14:sldId id="275"/>
            <p14:sldId id="274"/>
          </p14:sldIdLst>
        </p14:section>
        <p14:section name="BRUNO" id="{DA450F2B-D41B-493F-9CD0-0CA068554087}">
          <p14:sldIdLst>
            <p14:sldId id="276"/>
            <p14:sldId id="277"/>
          </p14:sldIdLst>
        </p14:section>
        <p14:section name="FABIAN" id="{F8DF4003-3F36-4CFF-A219-90CD340909B1}">
          <p14:sldIdLst>
            <p14:sldId id="280"/>
          </p14:sldIdLst>
        </p14:section>
        <p14:section name="INDISTINTO" id="{D123485C-0587-498F-9449-983C0EBC6039}">
          <p14:sldIdLst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0000"/>
    <a:srgbClr val="6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CAB5E-1E1D-461A-AF9D-2FBCB26BD79D}" type="datetimeFigureOut">
              <a:rPr lang="es-ES" smtClean="0"/>
              <a:t>13/09/2021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754DA-45FD-4068-B193-F720CAD77C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9141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754DA-45FD-4068-B193-F720CAD77CC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30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754DA-45FD-4068-B193-F720CAD77CCD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079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754DA-45FD-4068-B193-F720CAD77CCD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036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754DA-45FD-4068-B193-F720CAD77CCD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8002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754DA-45FD-4068-B193-F720CAD77CCD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9665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754DA-45FD-4068-B193-F720CAD77CCD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263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005E8-81E6-4994-9BD2-7E1E9781E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54062A-D5B7-4197-9B4E-BE7423DFA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D72B7A-E17E-4EB8-B9C9-B4355964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2EAD-814D-4823-B41D-CE5FAA2663D4}" type="datetimeFigureOut">
              <a:rPr lang="es-ES" smtClean="0"/>
              <a:t>13/09/2021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885375-4EA3-4D8C-B667-484F5768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635F6-286E-4261-AA62-7B3FEABE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62EC-B052-4204-A444-ACBEF7E9F5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90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5A2F0-1BDC-404E-A8FF-2D0C543A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31251A-2D7D-450D-B72C-395165040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477698-8FA1-4162-874C-A93F3C82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2EAD-814D-4823-B41D-CE5FAA2663D4}" type="datetimeFigureOut">
              <a:rPr lang="es-ES" smtClean="0"/>
              <a:t>13/09/2021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2993FF-F1D8-456D-852E-AD23BFE2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9417C5-D7C9-49F6-8EE6-1A557D5C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62EC-B052-4204-A444-ACBEF7E9F5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309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A507BD-93DB-4549-B38E-8748154B6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0ACFEB-8247-46F8-B585-BFECFF561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AFBF49-BBD8-48D3-A729-0E731394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2EAD-814D-4823-B41D-CE5FAA2663D4}" type="datetimeFigureOut">
              <a:rPr lang="es-ES" smtClean="0"/>
              <a:t>13/09/2021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E15FFF-8D8C-44D2-B25B-8EBCE3B7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9897E3-63E1-4F18-A4B1-AC211397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62EC-B052-4204-A444-ACBEF7E9F5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102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01928-13DD-40EC-9CBD-B4252D4F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254291-1AF8-49AC-8D6B-27421A81B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1CB496-C155-4134-BC9C-3B040730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2EAD-814D-4823-B41D-CE5FAA2663D4}" type="datetimeFigureOut">
              <a:rPr lang="es-ES" smtClean="0"/>
              <a:t>13/09/2021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3D758E-7F8E-47F7-B70D-B019D21F7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52FD00-7961-4D39-ADC8-7E0B5C14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62EC-B052-4204-A444-ACBEF7E9F5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87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0F8D1-A678-45E2-856B-5DC449D4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F21E5C-B81D-492F-85BA-D6F874789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9A74D0-5680-4737-94F3-1A8630AD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2EAD-814D-4823-B41D-CE5FAA2663D4}" type="datetimeFigureOut">
              <a:rPr lang="es-ES" smtClean="0"/>
              <a:t>13/09/2021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1FCB55-12B6-4347-8A8F-0FDCC13D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7D3108-4854-4C74-A09A-2E978297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62EC-B052-4204-A444-ACBEF7E9F5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920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A9010-2B15-4805-9393-62E3B11F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C4D358-8F0C-4D9C-8938-208840D2F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69C292-3C22-4017-83E9-4DBC49373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B6E6B2-924A-408D-9307-FAD84E15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2EAD-814D-4823-B41D-CE5FAA2663D4}" type="datetimeFigureOut">
              <a:rPr lang="es-ES" smtClean="0"/>
              <a:t>13/09/2021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FD93B8-44EC-48A4-B27C-A83A74F3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A859EB-0A92-4BEA-A8AB-6CA3CB60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62EC-B052-4204-A444-ACBEF7E9F5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50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B2D11-FC63-44A4-9339-32F00ECD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9092F2-E1F6-4EE1-89B7-18483E11A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34BE03-5237-426A-B87E-C914264C2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5C2342-F44B-44DB-809A-94385E5CC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FC2D5B-5A59-433A-B0A2-ADD48F101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B30A572-C4DF-4F54-81B2-C19A9782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2EAD-814D-4823-B41D-CE5FAA2663D4}" type="datetimeFigureOut">
              <a:rPr lang="es-ES" smtClean="0"/>
              <a:t>13/09/2021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ED75B11-DF45-4BE3-9D41-3B8C0D2E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68B7E16-9D26-420C-98D0-470DFB85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62EC-B052-4204-A444-ACBEF7E9F5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4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AF292-4897-43FB-A8C7-7D6E0828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D73E2A-EBC2-4B3A-8CBD-D6F8CE35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2EAD-814D-4823-B41D-CE5FAA2663D4}" type="datetimeFigureOut">
              <a:rPr lang="es-ES" smtClean="0"/>
              <a:t>13/09/2021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FFE1CC-1081-47FF-9AF3-996EBEB5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C0BA58F-4600-4F57-8583-9E6869FF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62EC-B052-4204-A444-ACBEF7E9F5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650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AF4FAD-205D-4FC2-A6FC-474A6E58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2EAD-814D-4823-B41D-CE5FAA2663D4}" type="datetimeFigureOut">
              <a:rPr lang="es-ES" smtClean="0"/>
              <a:t>13/09/2021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2C4D1D8-8277-4C92-BF8E-67BB9784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709456-D2B0-4E48-B4C1-C3CB4F53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62EC-B052-4204-A444-ACBEF7E9F5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96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DF0C3-16D0-4240-9A26-F25EC64D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C902C4-64E3-4FDC-9DCF-E0061BB36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8E8D52-3415-4292-A71D-60FFAC9FA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71B492-5BDA-4B6F-B286-E8DB28C4E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2EAD-814D-4823-B41D-CE5FAA2663D4}" type="datetimeFigureOut">
              <a:rPr lang="es-ES" smtClean="0"/>
              <a:t>13/09/2021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CE8F58-1817-45B2-8535-02644F22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C8AF7E-9BF5-4985-9A46-571CEFC9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62EC-B052-4204-A444-ACBEF7E9F5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60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D33F5-6A56-4928-8FE6-BFF34B85C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E86F51-2848-481F-8101-40366BCE6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DC8CA5-23BA-45CC-A923-3BD7500CD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AC92E2-93A6-43E3-AF8D-22D3BF592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2EAD-814D-4823-B41D-CE5FAA2663D4}" type="datetimeFigureOut">
              <a:rPr lang="es-ES" smtClean="0"/>
              <a:t>13/09/2021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090E17-1DF6-4037-A90A-E50A2778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311E59-B561-4EEB-9FE9-F4AB61F6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62EC-B052-4204-A444-ACBEF7E9F5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870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343C8E1-19B0-43BC-AD57-1937A839D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70A8D0-5419-4EC3-A2A9-65E194FBE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DDC778-3698-4AB5-97B6-3F8D2EE0C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12EAD-814D-4823-B41D-CE5FAA2663D4}" type="datetimeFigureOut">
              <a:rPr lang="es-ES" smtClean="0"/>
              <a:t>13/09/2021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6D402B-52C8-4CFD-A401-15E008AD9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4EF96E-B419-478D-A23D-A3DC018E0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A62EC-B052-4204-A444-ACBEF7E9F5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445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7229F0A-64E3-4E01-881E-5A47EFFA5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113" y="1490373"/>
            <a:ext cx="4491904" cy="44919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0B3990C-2D1E-4D0E-9E7B-C962EF9A2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385" y="4337772"/>
            <a:ext cx="4762500" cy="23717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36AE390-52C0-4338-BA36-1B1B6E455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336" y="1490373"/>
            <a:ext cx="2745799" cy="2745799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2D6E7FE3-85F5-4836-86AC-A9AF88285C16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TECNICAS DIGITALES 3 – TP 3 – BURGOS FABIAN – CASAS ALEJO – RUBIOLO BRUNO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5D06EBA-4323-4A6E-B30E-E4020F4288B1}"/>
              </a:ext>
            </a:extLst>
          </p:cNvPr>
          <p:cNvCxnSpPr>
            <a:cxnSpLocks/>
          </p:cNvCxnSpPr>
          <p:nvPr/>
        </p:nvCxnSpPr>
        <p:spPr>
          <a:xfrm flipH="1">
            <a:off x="6511699" y="2887145"/>
            <a:ext cx="1298637" cy="541855"/>
          </a:xfrm>
          <a:prstGeom prst="straightConnector1">
            <a:avLst/>
          </a:prstGeom>
          <a:ln w="1016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E1D9AF16-173F-4EEF-AE13-9F1B6589EA41}"/>
              </a:ext>
            </a:extLst>
          </p:cNvPr>
          <p:cNvCxnSpPr>
            <a:cxnSpLocks/>
          </p:cNvCxnSpPr>
          <p:nvPr/>
        </p:nvCxnSpPr>
        <p:spPr>
          <a:xfrm>
            <a:off x="6590122" y="4337772"/>
            <a:ext cx="1361924" cy="565205"/>
          </a:xfrm>
          <a:prstGeom prst="straightConnector1">
            <a:avLst/>
          </a:prstGeom>
          <a:ln w="1016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áfico 19" descr="Portátil">
            <a:extLst>
              <a:ext uri="{FF2B5EF4-FFF2-40B4-BE49-F238E27FC236}">
                <a16:creationId xmlns:a16="http://schemas.microsoft.com/office/drawing/2014/main" id="{A9FB4277-5C4F-4B61-9E4B-AA3039CFEB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0274" y="1851055"/>
            <a:ext cx="1753262" cy="1753262"/>
          </a:xfrm>
          <a:prstGeom prst="rect">
            <a:avLst/>
          </a:prstGeom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F23E767-7A15-48B4-8194-B3276C59EC69}"/>
              </a:ext>
            </a:extLst>
          </p:cNvPr>
          <p:cNvCxnSpPr>
            <a:cxnSpLocks/>
          </p:cNvCxnSpPr>
          <p:nvPr/>
        </p:nvCxnSpPr>
        <p:spPr>
          <a:xfrm flipH="1" flipV="1">
            <a:off x="2249714" y="2887145"/>
            <a:ext cx="1045029" cy="270927"/>
          </a:xfrm>
          <a:prstGeom prst="straightConnector1">
            <a:avLst/>
          </a:prstGeom>
          <a:ln w="1016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9C859BC-0759-4774-AE38-38F0B3039F0D}"/>
              </a:ext>
            </a:extLst>
          </p:cNvPr>
          <p:cNvSpPr txBox="1"/>
          <p:nvPr/>
        </p:nvSpPr>
        <p:spPr>
          <a:xfrm>
            <a:off x="4101311" y="5075239"/>
            <a:ext cx="1540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+mj-lt"/>
              </a:rPr>
              <a:t>MASTER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65F1A8E-EAF3-44FE-ABDF-966A882ED843}"/>
              </a:ext>
            </a:extLst>
          </p:cNvPr>
          <p:cNvSpPr txBox="1"/>
          <p:nvPr/>
        </p:nvSpPr>
        <p:spPr>
          <a:xfrm>
            <a:off x="9972481" y="1332078"/>
            <a:ext cx="1167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+mj-lt"/>
              </a:rPr>
              <a:t>SLAVE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46767A0-02C8-416A-AC8A-3C27ED3879C9}"/>
              </a:ext>
            </a:extLst>
          </p:cNvPr>
          <p:cNvSpPr txBox="1"/>
          <p:nvPr/>
        </p:nvSpPr>
        <p:spPr>
          <a:xfrm>
            <a:off x="10038147" y="3943784"/>
            <a:ext cx="1167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+mj-lt"/>
              </a:rPr>
              <a:t>SLAVE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2FEB5EB-E0DD-4091-AF46-6236BB68A625}"/>
              </a:ext>
            </a:extLst>
          </p:cNvPr>
          <p:cNvSpPr txBox="1"/>
          <p:nvPr/>
        </p:nvSpPr>
        <p:spPr>
          <a:xfrm>
            <a:off x="2515013" y="2237315"/>
            <a:ext cx="1067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+mj-lt"/>
              </a:rPr>
              <a:t>UART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C5E6D72-5D20-4BC5-B95D-3A00B9E8EFC9}"/>
              </a:ext>
            </a:extLst>
          </p:cNvPr>
          <p:cNvSpPr txBox="1"/>
          <p:nvPr/>
        </p:nvSpPr>
        <p:spPr>
          <a:xfrm>
            <a:off x="6750408" y="2543958"/>
            <a:ext cx="702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+mj-lt"/>
              </a:rPr>
              <a:t>I2C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FE2A743-CC76-425B-8B8D-9ED558C18097}"/>
              </a:ext>
            </a:extLst>
          </p:cNvPr>
          <p:cNvSpPr txBox="1"/>
          <p:nvPr/>
        </p:nvSpPr>
        <p:spPr>
          <a:xfrm>
            <a:off x="7022892" y="3994585"/>
            <a:ext cx="702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+mj-lt"/>
              </a:rPr>
              <a:t>I2C</a:t>
            </a:r>
          </a:p>
        </p:txBody>
      </p:sp>
    </p:spTree>
    <p:extLst>
      <p:ext uri="{BB962C8B-B14F-4D97-AF65-F5344CB8AC3E}">
        <p14:creationId xmlns:p14="http://schemas.microsoft.com/office/powerpoint/2010/main" val="205623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2D6E7FE3-85F5-4836-86AC-A9AF88285C16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RTC (</a:t>
            </a:r>
            <a:r>
              <a:rPr lang="es-ES" sz="3200" dirty="0" err="1"/>
              <a:t>RTC.h</a:t>
            </a:r>
            <a:r>
              <a:rPr lang="es-ES" sz="3200" dirty="0"/>
              <a:t> – </a:t>
            </a:r>
            <a:r>
              <a:rPr lang="es-ES" sz="3200" dirty="0" err="1"/>
              <a:t>RTC.c</a:t>
            </a:r>
            <a:r>
              <a:rPr lang="es-ES" sz="3200" dirty="0"/>
              <a:t>)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CBADD88-3D97-417A-92C4-91D7284D5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884" y="1347401"/>
            <a:ext cx="9376231" cy="527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9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2D6E7FE3-85F5-4836-86AC-A9AF88285C16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RTC (</a:t>
            </a:r>
            <a:r>
              <a:rPr lang="es-ES" sz="3200" dirty="0" err="1"/>
              <a:t>RTC.h</a:t>
            </a:r>
            <a:r>
              <a:rPr lang="es-ES" sz="3200" dirty="0"/>
              <a:t> – </a:t>
            </a:r>
            <a:r>
              <a:rPr lang="es-ES" sz="3200" dirty="0" err="1"/>
              <a:t>RTC.c</a:t>
            </a:r>
            <a:r>
              <a:rPr lang="es-ES" sz="3200" dirty="0"/>
              <a:t>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D1D164-9737-4D47-91AD-464DA180C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20" y="1284366"/>
            <a:ext cx="7637765" cy="540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22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2D6E7FE3-85F5-4836-86AC-A9AF88285C16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RTC (</a:t>
            </a:r>
            <a:r>
              <a:rPr lang="es-ES" sz="3200" dirty="0" err="1"/>
              <a:t>RTC.h</a:t>
            </a:r>
            <a:r>
              <a:rPr lang="es-ES" sz="3200" dirty="0"/>
              <a:t> – </a:t>
            </a:r>
            <a:r>
              <a:rPr lang="es-ES" sz="3200" dirty="0" err="1"/>
              <a:t>RTC.c</a:t>
            </a:r>
            <a:r>
              <a:rPr lang="es-ES" sz="3200" dirty="0"/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DB292D-BD02-4EE5-82AD-64848C561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45" y="2051995"/>
            <a:ext cx="6134110" cy="350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10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195DBAF1-DC97-4C07-9C81-C01B46679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161" y="1091048"/>
            <a:ext cx="3817586" cy="190115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7229F0A-64E3-4E01-881E-5A47EFFA5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032" y="534551"/>
            <a:ext cx="3177017" cy="3177017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2D6E7FE3-85F5-4836-86AC-A9AF88285C16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LCD (Esquema diagrama conexión)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AB3158C-1ACA-417D-92A5-E369719C2A8D}"/>
              </a:ext>
            </a:extLst>
          </p:cNvPr>
          <p:cNvCxnSpPr>
            <a:cxnSpLocks/>
          </p:cNvCxnSpPr>
          <p:nvPr/>
        </p:nvCxnSpPr>
        <p:spPr>
          <a:xfrm>
            <a:off x="5569215" y="2036234"/>
            <a:ext cx="1010628" cy="0"/>
          </a:xfrm>
          <a:prstGeom prst="straightConnector1">
            <a:avLst/>
          </a:prstGeom>
          <a:ln w="1016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658288E4-33F5-439C-8D64-FBDCD5E48DD9}"/>
              </a:ext>
            </a:extLst>
          </p:cNvPr>
          <p:cNvSpPr txBox="1"/>
          <p:nvPr/>
        </p:nvSpPr>
        <p:spPr>
          <a:xfrm>
            <a:off x="1080033" y="1583681"/>
            <a:ext cx="1540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+mj-lt"/>
              </a:rPr>
              <a:t>MASTER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90B2CF9-331C-46CC-A59C-F49936D98218}"/>
              </a:ext>
            </a:extLst>
          </p:cNvPr>
          <p:cNvSpPr txBox="1"/>
          <p:nvPr/>
        </p:nvSpPr>
        <p:spPr>
          <a:xfrm>
            <a:off x="10385590" y="1728098"/>
            <a:ext cx="1167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+mj-lt"/>
              </a:rPr>
              <a:t>SLAVE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DFF9750-DFCF-44EA-B6AC-5EAE6F5A8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519" y="4010504"/>
            <a:ext cx="4953724" cy="2104656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C376A3F9-C344-4A91-8A0D-D8FB31D1087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6" t="45566"/>
          <a:stretch/>
        </p:blipFill>
        <p:spPr>
          <a:xfrm>
            <a:off x="8339229" y="2520655"/>
            <a:ext cx="2130518" cy="1197840"/>
          </a:xfrm>
          <a:prstGeom prst="snip2DiagRect">
            <a:avLst>
              <a:gd name="adj1" fmla="val 50000"/>
              <a:gd name="adj2" fmla="val 16667"/>
            </a:avLst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C90C51AB-CD91-46A0-B708-E387FD181D2E}"/>
              </a:ext>
            </a:extLst>
          </p:cNvPr>
          <p:cNvGrpSpPr/>
          <p:nvPr/>
        </p:nvGrpSpPr>
        <p:grpSpPr>
          <a:xfrm>
            <a:off x="867050" y="3733866"/>
            <a:ext cx="5228950" cy="2324100"/>
            <a:chOff x="419099" y="3711568"/>
            <a:chExt cx="5228950" cy="232410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CFD5777E-0C84-4E72-85BE-C1228EDB9B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" t="1166" b="8797"/>
            <a:stretch/>
          </p:blipFill>
          <p:spPr>
            <a:xfrm>
              <a:off x="419099" y="3711568"/>
              <a:ext cx="4798571" cy="2324100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872492FA-B667-4C4F-BC24-7E091AC1AD30}"/>
                </a:ext>
              </a:extLst>
            </p:cNvPr>
            <p:cNvSpPr txBox="1"/>
            <p:nvPr/>
          </p:nvSpPr>
          <p:spPr>
            <a:xfrm>
              <a:off x="3070226" y="4587875"/>
              <a:ext cx="304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b="1" dirty="0">
                  <a:solidFill>
                    <a:srgbClr val="A20000"/>
                  </a:solidFill>
                </a:rPr>
                <a:t>P3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B558FEBE-0AE2-444C-B9F8-F47010885665}"/>
                </a:ext>
              </a:extLst>
            </p:cNvPr>
            <p:cNvSpPr txBox="1"/>
            <p:nvPr/>
          </p:nvSpPr>
          <p:spPr>
            <a:xfrm>
              <a:off x="4840329" y="5623560"/>
              <a:ext cx="8077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/>
                <a:t>LED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16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BA245C72-C6FF-48DC-BC77-C0AC40F59C72}"/>
              </a:ext>
            </a:extLst>
          </p:cNvPr>
          <p:cNvGrpSpPr/>
          <p:nvPr/>
        </p:nvGrpSpPr>
        <p:grpSpPr>
          <a:xfrm>
            <a:off x="806634" y="1219199"/>
            <a:ext cx="4518474" cy="5232401"/>
            <a:chOff x="195221" y="1282699"/>
            <a:chExt cx="4518474" cy="5232401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C7B9F4DC-9B1B-4B6D-806E-45F37B5BD6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3998" b="4521"/>
            <a:stretch/>
          </p:blipFill>
          <p:spPr>
            <a:xfrm>
              <a:off x="195221" y="4737100"/>
              <a:ext cx="4518474" cy="1778000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50152B68-E98D-4289-ABF5-B0A4E3E3B0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937" b="3219"/>
            <a:stretch/>
          </p:blipFill>
          <p:spPr>
            <a:xfrm>
              <a:off x="195221" y="1282699"/>
              <a:ext cx="4518474" cy="3454401"/>
            </a:xfrm>
            <a:prstGeom prst="rect">
              <a:avLst/>
            </a:prstGeom>
          </p:spPr>
        </p:pic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2D6E7FE3-85F5-4836-86AC-A9AF88285C16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LCD (Set de instrucciones) 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D8F920D-241D-4D8D-A271-B2D639ADB45F}"/>
              </a:ext>
            </a:extLst>
          </p:cNvPr>
          <p:cNvCxnSpPr>
            <a:cxnSpLocks/>
          </p:cNvCxnSpPr>
          <p:nvPr/>
        </p:nvCxnSpPr>
        <p:spPr>
          <a:xfrm>
            <a:off x="5454915" y="3649134"/>
            <a:ext cx="1010628" cy="0"/>
          </a:xfrm>
          <a:prstGeom prst="straightConnector1">
            <a:avLst/>
          </a:prstGeom>
          <a:ln w="1016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CB1BDC6A-75A4-404E-BFA4-D11A9E596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350" y="1496183"/>
            <a:ext cx="5401429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9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2D6E7FE3-85F5-4836-86AC-A9AF88285C16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LCD (LCDI2C.h – LCDI2C.c)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192DA24-6901-4AB8-9AAD-08E19AC72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784" y="2032492"/>
            <a:ext cx="8990431" cy="371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85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2D6E7FE3-85F5-4836-86AC-A9AF88285C16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LCD (LCDI2C.h – LCDI2C.c)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33BD4A-5424-4E56-AFAD-C2A937AF4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24" y="1117600"/>
            <a:ext cx="8167151" cy="566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81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2D6E7FE3-85F5-4836-86AC-A9AF88285C16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LCD (LCDI2C.h – LCDI2C.c)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7CBB843-4FB9-4471-86DB-741717B2A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57" y="1250633"/>
            <a:ext cx="9685885" cy="546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73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2D6E7FE3-85F5-4836-86AC-A9AF88285C16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LCD (LCDI2C.h – LCDI2C.c)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49B987D-FD25-4F53-AEF9-76311BD5E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118" y="1876701"/>
            <a:ext cx="7081764" cy="384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29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2D6E7FE3-85F5-4836-86AC-A9AF88285C16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LCD (LCDI2C.h – LCDI2C.c)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0F0DC49-A105-42A8-894F-8008E42E9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805" y="4862216"/>
            <a:ext cx="8532390" cy="95129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7AB0D0C-0BF0-4545-83C9-F038A8E0B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937" y="1430182"/>
            <a:ext cx="9580126" cy="330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0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Elipse 107">
            <a:extLst>
              <a:ext uri="{FF2B5EF4-FFF2-40B4-BE49-F238E27FC236}">
                <a16:creationId xmlns:a16="http://schemas.microsoft.com/office/drawing/2014/main" id="{5517FEB0-3F0C-4C9E-8F3E-46C073FCA9EE}"/>
              </a:ext>
            </a:extLst>
          </p:cNvPr>
          <p:cNvSpPr/>
          <p:nvPr/>
        </p:nvSpPr>
        <p:spPr>
          <a:xfrm>
            <a:off x="2292126" y="4583494"/>
            <a:ext cx="2572399" cy="1036457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96CCC9AA-2828-4198-84E4-A7F6CC04BC7A}"/>
              </a:ext>
            </a:extLst>
          </p:cNvPr>
          <p:cNvSpPr/>
          <p:nvPr/>
        </p:nvSpPr>
        <p:spPr>
          <a:xfrm>
            <a:off x="2364808" y="3596600"/>
            <a:ext cx="2427038" cy="913094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D6E7FE3-85F5-4836-86AC-A9AF88285C16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ESQUEMA GENERAL</a:t>
            </a:r>
          </a:p>
        </p:txBody>
      </p:sp>
      <p:grpSp>
        <p:nvGrpSpPr>
          <p:cNvPr id="95" name="Grupo 94">
            <a:extLst>
              <a:ext uri="{FF2B5EF4-FFF2-40B4-BE49-F238E27FC236}">
                <a16:creationId xmlns:a16="http://schemas.microsoft.com/office/drawing/2014/main" id="{B1ED9BA7-A49B-4F60-A736-06E3ACD2A75A}"/>
              </a:ext>
            </a:extLst>
          </p:cNvPr>
          <p:cNvGrpSpPr/>
          <p:nvPr/>
        </p:nvGrpSpPr>
        <p:grpSpPr>
          <a:xfrm>
            <a:off x="6642308" y="2121101"/>
            <a:ext cx="3720894" cy="3510121"/>
            <a:chOff x="4371031" y="1670050"/>
            <a:chExt cx="3720894" cy="3510121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70004010-5954-4085-96B6-947EE7469F77}"/>
                </a:ext>
              </a:extLst>
            </p:cNvPr>
            <p:cNvSpPr/>
            <p:nvPr/>
          </p:nvSpPr>
          <p:spPr>
            <a:xfrm>
              <a:off x="4371031" y="2024020"/>
              <a:ext cx="3184884" cy="3156151"/>
            </a:xfrm>
            <a:prstGeom prst="ellipse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DC61ACFB-E6A8-4844-AABB-F3F3E3D0C46D}"/>
                </a:ext>
              </a:extLst>
            </p:cNvPr>
            <p:cNvSpPr/>
            <p:nvPr/>
          </p:nvSpPr>
          <p:spPr>
            <a:xfrm>
              <a:off x="5048230" y="3409950"/>
              <a:ext cx="1542148" cy="406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Leer puerto serie(UART)</a:t>
              </a:r>
              <a:endPara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5B28ECD0-0F23-4B4C-94BE-1D26DFA74570}"/>
                </a:ext>
              </a:extLst>
            </p:cNvPr>
            <p:cNvSpPr/>
            <p:nvPr/>
          </p:nvSpPr>
          <p:spPr>
            <a:xfrm>
              <a:off x="5120348" y="4114831"/>
              <a:ext cx="1397911" cy="406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Escribir</a:t>
              </a:r>
            </a:p>
            <a:p>
              <a:pPr algn="ctr"/>
              <a:r>
                <a:rPr lang="es-E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RTC(I2C)</a:t>
              </a:r>
              <a:endPara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CFDF8179-0B8C-41FC-A405-7E880CD3D0EC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>
              <a:off x="5819304" y="3816350"/>
              <a:ext cx="0" cy="2984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ctángulo 68">
              <a:extLst>
                <a:ext uri="{FF2B5EF4-FFF2-40B4-BE49-F238E27FC236}">
                  <a16:creationId xmlns:a16="http://schemas.microsoft.com/office/drawing/2014/main" id="{1AC23F2B-A952-4B96-B6F6-8A008E24B1FA}"/>
                </a:ext>
              </a:extLst>
            </p:cNvPr>
            <p:cNvSpPr/>
            <p:nvPr/>
          </p:nvSpPr>
          <p:spPr>
            <a:xfrm>
              <a:off x="4903541" y="2406650"/>
              <a:ext cx="1831526" cy="5016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Crea tareaEco(UART)</a:t>
              </a:r>
              <a:endPara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74" name="Conector recto de flecha 73">
              <a:extLst>
                <a:ext uri="{FF2B5EF4-FFF2-40B4-BE49-F238E27FC236}">
                  <a16:creationId xmlns:a16="http://schemas.microsoft.com/office/drawing/2014/main" id="{94F8D27C-AA5F-468B-99F1-28E63CCDA5C8}"/>
                </a:ext>
              </a:extLst>
            </p:cNvPr>
            <p:cNvCxnSpPr>
              <a:cxnSpLocks/>
              <a:stCxn id="69" idx="2"/>
              <a:endCxn id="30" idx="0"/>
            </p:cNvCxnSpPr>
            <p:nvPr/>
          </p:nvCxnSpPr>
          <p:spPr>
            <a:xfrm>
              <a:off x="5819304" y="2908300"/>
              <a:ext cx="0" cy="5016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Rectángulo 78">
              <a:extLst>
                <a:ext uri="{FF2B5EF4-FFF2-40B4-BE49-F238E27FC236}">
                  <a16:creationId xmlns:a16="http://schemas.microsoft.com/office/drawing/2014/main" id="{26CD609C-9C9B-4AC4-8C3C-7B99C13E1B42}"/>
                </a:ext>
              </a:extLst>
            </p:cNvPr>
            <p:cNvSpPr/>
            <p:nvPr/>
          </p:nvSpPr>
          <p:spPr>
            <a:xfrm>
              <a:off x="6329803" y="1670050"/>
              <a:ext cx="1762122" cy="469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Librería (UART)</a:t>
              </a:r>
              <a:endPara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87" name="Conector: angular 86">
              <a:extLst>
                <a:ext uri="{FF2B5EF4-FFF2-40B4-BE49-F238E27FC236}">
                  <a16:creationId xmlns:a16="http://schemas.microsoft.com/office/drawing/2014/main" id="{0B0703AD-D9FE-47BA-9234-2F7603D2960B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rot="5400000" flipH="1">
              <a:off x="5176366" y="3878294"/>
              <a:ext cx="1285875" cy="12700"/>
            </a:xfrm>
            <a:prstGeom prst="bentConnector5">
              <a:avLst>
                <a:gd name="adj1" fmla="val -17778"/>
                <a:gd name="adj2" fmla="val -8503606"/>
                <a:gd name="adj3" fmla="val 99382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5ABB2F5A-7B42-4E3B-8A0D-F500D9A27D01}"/>
              </a:ext>
            </a:extLst>
          </p:cNvPr>
          <p:cNvGrpSpPr/>
          <p:nvPr/>
        </p:nvGrpSpPr>
        <p:grpSpPr>
          <a:xfrm>
            <a:off x="1333695" y="1482725"/>
            <a:ext cx="4935441" cy="4701996"/>
            <a:chOff x="639985" y="1812925"/>
            <a:chExt cx="3263167" cy="3276542"/>
          </a:xfrm>
        </p:grpSpPr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08E8AAA8-9BB8-4D68-A86E-B7BF0499684A}"/>
                </a:ext>
              </a:extLst>
            </p:cNvPr>
            <p:cNvSpPr/>
            <p:nvPr/>
          </p:nvSpPr>
          <p:spPr>
            <a:xfrm>
              <a:off x="1020258" y="1958917"/>
              <a:ext cx="2882894" cy="3130550"/>
            </a:xfrm>
            <a:prstGeom prst="ellipse">
              <a:avLst/>
            </a:prstGeom>
            <a:noFill/>
            <a:ln w="762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0B8D8EA4-7723-4A02-ADB5-6EBCD329CD58}"/>
                </a:ext>
              </a:extLst>
            </p:cNvPr>
            <p:cNvSpPr/>
            <p:nvPr/>
          </p:nvSpPr>
          <p:spPr>
            <a:xfrm>
              <a:off x="639985" y="1812925"/>
              <a:ext cx="1177472" cy="406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MAIN</a:t>
              </a:r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7190540C-6190-4030-9FB6-C92AA0802780}"/>
                </a:ext>
              </a:extLst>
            </p:cNvPr>
            <p:cNvSpPr/>
            <p:nvPr/>
          </p:nvSpPr>
          <p:spPr>
            <a:xfrm>
              <a:off x="1587043" y="2362200"/>
              <a:ext cx="1938565" cy="406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Inicializar I2C, LCD y UART</a:t>
              </a:r>
              <a:endPara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5A5CCD40-B1A6-49E1-9D06-D4D8CABB8133}"/>
                </a:ext>
              </a:extLst>
            </p:cNvPr>
            <p:cNvSpPr/>
            <p:nvPr/>
          </p:nvSpPr>
          <p:spPr>
            <a:xfrm>
              <a:off x="1425114" y="4145634"/>
              <a:ext cx="1397911" cy="406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Imprimir LCD (I2C)</a:t>
              </a:r>
              <a:endPara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9" name="Conector: angular 8">
              <a:extLst>
                <a:ext uri="{FF2B5EF4-FFF2-40B4-BE49-F238E27FC236}">
                  <a16:creationId xmlns:a16="http://schemas.microsoft.com/office/drawing/2014/main" id="{5749830B-379B-4390-A852-2D54408C428E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 rot="5400000">
              <a:off x="2016348" y="2876322"/>
              <a:ext cx="647700" cy="432256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1DD800DB-2E0F-4020-9526-67596D348DD9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 flipH="1">
              <a:off x="2124070" y="3822701"/>
              <a:ext cx="1" cy="3229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: angular 33">
              <a:extLst>
                <a:ext uri="{FF2B5EF4-FFF2-40B4-BE49-F238E27FC236}">
                  <a16:creationId xmlns:a16="http://schemas.microsoft.com/office/drawing/2014/main" id="{950D7FE0-9962-4798-BA06-61CFE576268A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 rot="5400000" flipH="1" flipV="1">
              <a:off x="1616393" y="3612101"/>
              <a:ext cx="1447609" cy="432258"/>
            </a:xfrm>
            <a:prstGeom prst="bentConnector5">
              <a:avLst>
                <a:gd name="adj1" fmla="val -11004"/>
                <a:gd name="adj2" fmla="val 220985"/>
                <a:gd name="adj3" fmla="val 100106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E6199AD-5A46-4125-B49F-1F22947C4E18}"/>
                </a:ext>
              </a:extLst>
            </p:cNvPr>
            <p:cNvSpPr/>
            <p:nvPr/>
          </p:nvSpPr>
          <p:spPr>
            <a:xfrm>
              <a:off x="1535334" y="3416300"/>
              <a:ext cx="1177472" cy="406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Leer RTC(I2C)</a:t>
              </a:r>
              <a:endPara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7BC28970-4A23-4376-8A69-0496BFC19317}"/>
              </a:ext>
            </a:extLst>
          </p:cNvPr>
          <p:cNvSpPr/>
          <p:nvPr/>
        </p:nvSpPr>
        <p:spPr>
          <a:xfrm>
            <a:off x="1428750" y="3336090"/>
            <a:ext cx="1086967" cy="4169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Librería (RTC)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id="{CA791DCF-085C-4BF5-887B-053BCCBACFB3}"/>
              </a:ext>
            </a:extLst>
          </p:cNvPr>
          <p:cNvSpPr/>
          <p:nvPr/>
        </p:nvSpPr>
        <p:spPr>
          <a:xfrm>
            <a:off x="1414240" y="4413314"/>
            <a:ext cx="1086967" cy="4169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Librería (LCDI2C)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02DAC5A4-F8DB-413F-8F36-80C2C46A6A33}"/>
              </a:ext>
            </a:extLst>
          </p:cNvPr>
          <p:cNvCxnSpPr>
            <a:cxnSpLocks/>
            <a:stCxn id="24" idx="3"/>
            <a:endCxn id="69" idx="1"/>
          </p:cNvCxnSpPr>
          <p:nvPr/>
        </p:nvCxnSpPr>
        <p:spPr>
          <a:xfrm>
            <a:off x="5698112" y="2562563"/>
            <a:ext cx="1476706" cy="5459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Elipse 115">
            <a:extLst>
              <a:ext uri="{FF2B5EF4-FFF2-40B4-BE49-F238E27FC236}">
                <a16:creationId xmlns:a16="http://schemas.microsoft.com/office/drawing/2014/main" id="{B30C7694-9F4C-42BB-9C9E-848AE63E4622}"/>
              </a:ext>
            </a:extLst>
          </p:cNvPr>
          <p:cNvSpPr/>
          <p:nvPr/>
        </p:nvSpPr>
        <p:spPr>
          <a:xfrm>
            <a:off x="7250337" y="4428918"/>
            <a:ext cx="1680486" cy="763613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5CE25982-6B14-42C4-B084-3D6408D99787}"/>
              </a:ext>
            </a:extLst>
          </p:cNvPr>
          <p:cNvSpPr/>
          <p:nvPr/>
        </p:nvSpPr>
        <p:spPr>
          <a:xfrm>
            <a:off x="8976346" y="4534132"/>
            <a:ext cx="1011590" cy="4699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D4D4D4"/>
                </a:solidFill>
                <a:latin typeface="Consolas" panose="020B0609020204030204" pitchFamily="49" charset="0"/>
              </a:rPr>
              <a:t>Librería (RTC)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77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2D6E7FE3-85F5-4836-86AC-A9AF88285C16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MAIN (</a:t>
            </a:r>
            <a:r>
              <a:rPr lang="es-ES" sz="3200" dirty="0" err="1"/>
              <a:t>main.c</a:t>
            </a:r>
            <a:r>
              <a:rPr lang="es-ES" sz="3200" dirty="0"/>
              <a:t>)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C0EA37-89D1-4001-9FA5-A9CDD4F37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92" y="1472320"/>
            <a:ext cx="11317016" cy="391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82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2D6E7FE3-85F5-4836-86AC-A9AF88285C16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MAIN (</a:t>
            </a:r>
            <a:r>
              <a:rPr lang="es-ES" sz="3200" dirty="0" err="1"/>
              <a:t>main.c</a:t>
            </a:r>
            <a:r>
              <a:rPr lang="es-ES" sz="3200" dirty="0"/>
              <a:t>)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A29591-7A74-4476-9714-D793DA0B2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289" y="1320800"/>
            <a:ext cx="5997421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81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2D6E7FE3-85F5-4836-86AC-A9AF88285C16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UART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C2A7C40-A1C6-428E-9E53-43D3B04C1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34" y="1508124"/>
            <a:ext cx="11394932" cy="466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24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2D6E7FE3-85F5-4836-86AC-A9AF88285C16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IMPLEMENTACIÓN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E02615A-DE37-4308-9DF2-37D0BB91E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61" y="1371600"/>
            <a:ext cx="10643078" cy="48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66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3AB9C7E-7D05-4B3B-8580-33DCABAA69A5}"/>
              </a:ext>
            </a:extLst>
          </p:cNvPr>
          <p:cNvSpPr txBox="1"/>
          <p:nvPr/>
        </p:nvSpPr>
        <p:spPr>
          <a:xfrm>
            <a:off x="3931625" y="2782669"/>
            <a:ext cx="432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/>
              <a:t>FINAL PRESENTACIÓN</a:t>
            </a:r>
          </a:p>
        </p:txBody>
      </p:sp>
    </p:spTree>
    <p:extLst>
      <p:ext uri="{BB962C8B-B14F-4D97-AF65-F5344CB8AC3E}">
        <p14:creationId xmlns:p14="http://schemas.microsoft.com/office/powerpoint/2010/main" val="60042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2D6E7FE3-85F5-4836-86AC-A9AF88285C16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LIBRERÍA I2C (I2C.h – I2C.c)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B669F04-EDF4-4339-B49A-B40C60C0C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661" y="1516502"/>
            <a:ext cx="9432677" cy="513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7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2D6E7FE3-85F5-4836-86AC-A9AF88285C16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LIBRERÍA I2C (I2C.h – I2C.c)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7848742-C0FB-4BA4-8B5E-4E819C5F2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92" y="1297858"/>
            <a:ext cx="11665816" cy="510294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24C2C8B-B2AD-4379-A3B8-F080F7435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00" y="1705905"/>
            <a:ext cx="4622800" cy="13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2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2D6E7FE3-85F5-4836-86AC-A9AF88285C16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LIBRERÍA I2C (I2C.h – I2C.c)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DD1CF3-0721-412A-ABB3-22AD4BBD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038" y="1297858"/>
            <a:ext cx="8063923" cy="543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1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2D6E7FE3-85F5-4836-86AC-A9AF88285C16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LIBRERÍA I2C (I2C.h – I2C.c)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74F4C63-FE8D-4FF3-9C49-9701C4434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92" y="1528845"/>
            <a:ext cx="11503416" cy="482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7229F0A-64E3-4E01-881E-5A47EFFA5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032" y="534551"/>
            <a:ext cx="3177017" cy="317701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36AE390-52C0-4338-BA36-1B1B6E455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626" y="1120690"/>
            <a:ext cx="2030398" cy="2030398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2D6E7FE3-85F5-4836-86AC-A9AF88285C16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RTC (Diagrama RTC)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AB3158C-1ACA-417D-92A5-E369719C2A8D}"/>
              </a:ext>
            </a:extLst>
          </p:cNvPr>
          <p:cNvCxnSpPr>
            <a:cxnSpLocks/>
          </p:cNvCxnSpPr>
          <p:nvPr/>
        </p:nvCxnSpPr>
        <p:spPr>
          <a:xfrm flipH="1">
            <a:off x="5539838" y="2123059"/>
            <a:ext cx="1112323" cy="0"/>
          </a:xfrm>
          <a:prstGeom prst="straightConnector1">
            <a:avLst/>
          </a:prstGeom>
          <a:ln w="1016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658288E4-33F5-439C-8D64-FBDCD5E48DD9}"/>
              </a:ext>
            </a:extLst>
          </p:cNvPr>
          <p:cNvSpPr txBox="1"/>
          <p:nvPr/>
        </p:nvSpPr>
        <p:spPr>
          <a:xfrm>
            <a:off x="1080033" y="1583681"/>
            <a:ext cx="1540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+mj-lt"/>
              </a:rPr>
              <a:t>MASTER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A3BB6FE-7380-4793-915A-F6076948130C}"/>
              </a:ext>
            </a:extLst>
          </p:cNvPr>
          <p:cNvSpPr txBox="1"/>
          <p:nvPr/>
        </p:nvSpPr>
        <p:spPr>
          <a:xfrm>
            <a:off x="9157489" y="1583680"/>
            <a:ext cx="1167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+mj-lt"/>
              </a:rPr>
              <a:t>SLAVE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4235179-EBC3-4F15-8EBC-916CEF70C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768" y="3173914"/>
            <a:ext cx="7315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97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7229F0A-64E3-4E01-881E-5A47EFFA5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032" y="534551"/>
            <a:ext cx="3177017" cy="317701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36AE390-52C0-4338-BA36-1B1B6E455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626" y="1120690"/>
            <a:ext cx="2030398" cy="2030398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2D6E7FE3-85F5-4836-86AC-A9AF88285C16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RTC (Comunicación I2C)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AB3158C-1ACA-417D-92A5-E369719C2A8D}"/>
              </a:ext>
            </a:extLst>
          </p:cNvPr>
          <p:cNvCxnSpPr>
            <a:cxnSpLocks/>
          </p:cNvCxnSpPr>
          <p:nvPr/>
        </p:nvCxnSpPr>
        <p:spPr>
          <a:xfrm flipH="1">
            <a:off x="5539838" y="2123059"/>
            <a:ext cx="1112323" cy="0"/>
          </a:xfrm>
          <a:prstGeom prst="straightConnector1">
            <a:avLst/>
          </a:prstGeom>
          <a:ln w="1016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658288E4-33F5-439C-8D64-FBDCD5E48DD9}"/>
              </a:ext>
            </a:extLst>
          </p:cNvPr>
          <p:cNvSpPr txBox="1"/>
          <p:nvPr/>
        </p:nvSpPr>
        <p:spPr>
          <a:xfrm>
            <a:off x="1080033" y="1583681"/>
            <a:ext cx="1540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+mj-lt"/>
              </a:rPr>
              <a:t>MASTER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A3BB6FE-7380-4793-915A-F6076948130C}"/>
              </a:ext>
            </a:extLst>
          </p:cNvPr>
          <p:cNvSpPr txBox="1"/>
          <p:nvPr/>
        </p:nvSpPr>
        <p:spPr>
          <a:xfrm>
            <a:off x="9157489" y="1583680"/>
            <a:ext cx="1167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+mj-lt"/>
              </a:rPr>
              <a:t>SLAVE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01DA93FE-725B-42CE-9AB7-9E05E6A0FAC7}"/>
              </a:ext>
            </a:extLst>
          </p:cNvPr>
          <p:cNvGrpSpPr/>
          <p:nvPr/>
        </p:nvGrpSpPr>
        <p:grpSpPr>
          <a:xfrm>
            <a:off x="2250996" y="4926784"/>
            <a:ext cx="7695538" cy="1944253"/>
            <a:chOff x="2250996" y="4926784"/>
            <a:chExt cx="7695538" cy="1944253"/>
          </a:xfrm>
        </p:grpSpPr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F9A6AA3C-48CA-4022-81CB-286E51F9E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86" t="3993"/>
            <a:stretch/>
          </p:blipFill>
          <p:spPr>
            <a:xfrm>
              <a:off x="2250996" y="4926784"/>
              <a:ext cx="7695538" cy="1931216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4A9283E1-734C-4934-ACDD-1472A73096DD}"/>
                </a:ext>
              </a:extLst>
            </p:cNvPr>
            <p:cNvSpPr txBox="1"/>
            <p:nvPr/>
          </p:nvSpPr>
          <p:spPr>
            <a:xfrm>
              <a:off x="4892845" y="6594038"/>
              <a:ext cx="31690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latin typeface="+mj-lt"/>
                </a:rPr>
                <a:t>- Comunicación con esclavo en modo transmisor</a:t>
              </a: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D5EB0C11-A982-4E8C-820F-A9B21A040C97}"/>
              </a:ext>
            </a:extLst>
          </p:cNvPr>
          <p:cNvGrpSpPr/>
          <p:nvPr/>
        </p:nvGrpSpPr>
        <p:grpSpPr>
          <a:xfrm>
            <a:off x="2245466" y="3106579"/>
            <a:ext cx="7658126" cy="1850263"/>
            <a:chOff x="2245466" y="3106579"/>
            <a:chExt cx="7658126" cy="1850263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D044D4AB-0F91-4241-9A88-766A4A2328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5" t="2750" r="1577"/>
            <a:stretch/>
          </p:blipFill>
          <p:spPr>
            <a:xfrm>
              <a:off x="2245466" y="3106579"/>
              <a:ext cx="7658126" cy="1850263"/>
            </a:xfrm>
            <a:prstGeom prst="rect">
              <a:avLst/>
            </a:prstGeom>
          </p:spPr>
        </p:pic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F3597869-789E-42E4-B0E9-ED88DB059E5B}"/>
                </a:ext>
              </a:extLst>
            </p:cNvPr>
            <p:cNvSpPr txBox="1"/>
            <p:nvPr/>
          </p:nvSpPr>
          <p:spPr>
            <a:xfrm>
              <a:off x="4892845" y="4635595"/>
              <a:ext cx="30376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latin typeface="+mj-lt"/>
                </a:rPr>
                <a:t>- Comunicación con esclavo en modo receptor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9354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7229F0A-64E3-4E01-881E-5A47EFFA5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032" y="534551"/>
            <a:ext cx="3177017" cy="317701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36AE390-52C0-4338-BA36-1B1B6E455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626" y="1120690"/>
            <a:ext cx="2030398" cy="2030398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2D6E7FE3-85F5-4836-86AC-A9AF88285C16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RTC (Mapa de direcciones)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AB3158C-1ACA-417D-92A5-E369719C2A8D}"/>
              </a:ext>
            </a:extLst>
          </p:cNvPr>
          <p:cNvCxnSpPr>
            <a:cxnSpLocks/>
          </p:cNvCxnSpPr>
          <p:nvPr/>
        </p:nvCxnSpPr>
        <p:spPr>
          <a:xfrm flipH="1">
            <a:off x="5539838" y="2123059"/>
            <a:ext cx="1112323" cy="0"/>
          </a:xfrm>
          <a:prstGeom prst="straightConnector1">
            <a:avLst/>
          </a:prstGeom>
          <a:ln w="1016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658288E4-33F5-439C-8D64-FBDCD5E48DD9}"/>
              </a:ext>
            </a:extLst>
          </p:cNvPr>
          <p:cNvSpPr txBox="1"/>
          <p:nvPr/>
        </p:nvSpPr>
        <p:spPr>
          <a:xfrm>
            <a:off x="1080033" y="1583681"/>
            <a:ext cx="1540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+mj-lt"/>
              </a:rPr>
              <a:t>MASTER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A3BB6FE-7380-4793-915A-F6076948130C}"/>
              </a:ext>
            </a:extLst>
          </p:cNvPr>
          <p:cNvSpPr txBox="1"/>
          <p:nvPr/>
        </p:nvSpPr>
        <p:spPr>
          <a:xfrm>
            <a:off x="9157489" y="1583680"/>
            <a:ext cx="1167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+mj-lt"/>
              </a:rPr>
              <a:t>SLAVE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EA609B1-E4CC-4284-94F6-4CA3B150B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042" y="3718664"/>
            <a:ext cx="8807915" cy="311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07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270</Words>
  <Application>Microsoft Office PowerPoint</Application>
  <PresentationFormat>Panorámica</PresentationFormat>
  <Paragraphs>60</Paragraphs>
  <Slides>24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alejo casas</dc:creator>
  <cp:lastModifiedBy>alejo casas</cp:lastModifiedBy>
  <cp:revision>10</cp:revision>
  <dcterms:created xsi:type="dcterms:W3CDTF">2021-09-11T21:38:36Z</dcterms:created>
  <dcterms:modified xsi:type="dcterms:W3CDTF">2021-09-13T20:18:01Z</dcterms:modified>
</cp:coreProperties>
</file>