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EDEC5-54FD-4AD9-9367-EA0DEBA9D080}" v="8" dt="2022-04-21T18:18:01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r Oza" userId="79be0976ae0dc17b" providerId="Windows Live" clId="Web-{4A5EDEC5-54FD-4AD9-9367-EA0DEBA9D080}"/>
    <pc:docChg chg="addSld delSld modSld addMainMaster">
      <pc:chgData name="Akshar Oza" userId="79be0976ae0dc17b" providerId="Windows Live" clId="Web-{4A5EDEC5-54FD-4AD9-9367-EA0DEBA9D080}" dt="2022-04-21T18:18:01.905" v="7"/>
      <pc:docMkLst>
        <pc:docMk/>
      </pc:docMkLst>
      <pc:sldChg chg="delSp del">
        <pc:chgData name="Akshar Oza" userId="79be0976ae0dc17b" providerId="Windows Live" clId="Web-{4A5EDEC5-54FD-4AD9-9367-EA0DEBA9D080}" dt="2022-04-21T16:20:50.332" v="3"/>
        <pc:sldMkLst>
          <pc:docMk/>
          <pc:sldMk cId="109857222" sldId="256"/>
        </pc:sldMkLst>
        <pc:spChg chg="del">
          <ac:chgData name="Akshar Oza" userId="79be0976ae0dc17b" providerId="Windows Live" clId="Web-{4A5EDEC5-54FD-4AD9-9367-EA0DEBA9D080}" dt="2022-04-21T16:20:41.97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kshar Oza" userId="79be0976ae0dc17b" providerId="Windows Live" clId="Web-{4A5EDEC5-54FD-4AD9-9367-EA0DEBA9D080}" dt="2022-04-21T16:20:41.956" v="0"/>
          <ac:spMkLst>
            <pc:docMk/>
            <pc:sldMk cId="109857222" sldId="256"/>
            <ac:spMk id="3" creationId="{00000000-0000-0000-0000-000000000000}"/>
          </ac:spMkLst>
        </pc:spChg>
      </pc:sldChg>
      <pc:sldChg chg="add del">
        <pc:chgData name="Akshar Oza" userId="79be0976ae0dc17b" providerId="Windows Live" clId="Web-{4A5EDEC5-54FD-4AD9-9367-EA0DEBA9D080}" dt="2022-04-21T17:29:49.734" v="5"/>
        <pc:sldMkLst>
          <pc:docMk/>
          <pc:sldMk cId="1128184981" sldId="257"/>
        </pc:sldMkLst>
      </pc:sldChg>
      <pc:sldChg chg="add del">
        <pc:chgData name="Akshar Oza" userId="79be0976ae0dc17b" providerId="Windows Live" clId="Web-{4A5EDEC5-54FD-4AD9-9367-EA0DEBA9D080}" dt="2022-04-21T18:18:01.905" v="7"/>
        <pc:sldMkLst>
          <pc:docMk/>
          <pc:sldMk cId="3541143040" sldId="258"/>
        </pc:sldMkLst>
      </pc:sldChg>
      <pc:sldChg chg="add">
        <pc:chgData name="Akshar Oza" userId="79be0976ae0dc17b" providerId="Windows Live" clId="Web-{4A5EDEC5-54FD-4AD9-9367-EA0DEBA9D080}" dt="2022-04-21T18:17:54.983" v="6"/>
        <pc:sldMkLst>
          <pc:docMk/>
          <pc:sldMk cId="714386956" sldId="259"/>
        </pc:sldMkLst>
      </pc:sldChg>
      <pc:sldMasterChg chg="add addSldLayout">
        <pc:chgData name="Akshar Oza" userId="79be0976ae0dc17b" providerId="Windows Live" clId="Web-{4A5EDEC5-54FD-4AD9-9367-EA0DEBA9D080}" dt="2022-04-21T16:20:42.503" v="2"/>
        <pc:sldMasterMkLst>
          <pc:docMk/>
          <pc:sldMasterMk cId="3139991590" sldId="2147483648"/>
        </pc:sldMasterMkLst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1929942332" sldId="2147483649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464413144" sldId="2147483650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137899923" sldId="2147483651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3578105941" sldId="2147483652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1947694176" sldId="2147483653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989610636" sldId="2147483654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2848102103" sldId="2147483655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112895204" sldId="2147483656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66871035" sldId="2147483657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1007751039" sldId="2147483658"/>
          </pc:sldLayoutMkLst>
        </pc:sldLayoutChg>
        <pc:sldLayoutChg chg="add">
          <pc:chgData name="Akshar Oza" userId="79be0976ae0dc17b" providerId="Windows Live" clId="Web-{4A5EDEC5-54FD-4AD9-9367-EA0DEBA9D080}" dt="2022-04-21T16:20:42.503" v="2"/>
          <pc:sldLayoutMkLst>
            <pc:docMk/>
            <pc:sldMasterMk cId="3139991590" sldId="2147483648"/>
            <pc:sldLayoutMk cId="190829117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CAE9-F56B-4FE5-9010-332BDCC0C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22788-C50D-46C2-A6D3-1A0A3A10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2E29-E781-4A16-96F4-499B6410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ED5D-4934-419F-A9B5-42A75774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2897-E976-407E-9449-FEEB8C31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CED9-F3B2-4510-B761-9909B9ED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763E-A868-47C1-98B0-A81ECDA9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5C5D-CC88-47AF-9B34-AD5CF130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CE6E-92A9-4E12-868B-21A601F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ED7C-D03C-4ECF-B793-2C9926AD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466F-93DB-40AB-87BA-D89D7D29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67F6-3CA6-4DC5-A9B8-4090F075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CA7C-060B-4118-9F00-65828577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FD17-34B0-46C5-9D76-6B8E003E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1379-34BD-4354-AC0B-5DCE4999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EE94-BFDF-4EF3-AFCD-FD8CB374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A960-ED21-4719-9C29-B2595B06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CF7C-FD9C-422F-9258-0499F9817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D15FC-B405-483E-BC05-1E26D1F4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11A9B-6BF8-4F29-81D3-A86D8E4F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8774-5E5D-48BB-BDAE-0C1CD6B9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5F67-6E5C-4623-9542-A1D02294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8DE55-6235-44C4-90E8-198AC2B2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446F-AD02-4833-93DA-15D4F47CF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8BF78-FF1D-4929-AF1B-9975B26E7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DD9F4-87EB-461C-BE49-4DF7780B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0708C-FE6E-443C-BED9-002E84A5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9BA47-61E6-4DDD-9A0A-845FACAE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88301-92B4-4CED-8D8C-7FB488FF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2E86-5746-4E46-97E6-131D431C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C6DD7-D248-4E5C-92FA-08C7BB9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BC88B-258F-4107-8639-321DF498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34C28-3054-4917-A1B8-DA0B17B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0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8C90-5A35-415D-A08D-5C693542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62595-9207-425E-AFBE-438168C9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BE854-2845-47B1-A205-58D14AA0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02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5AC-E7E1-4216-873F-A0C7B44E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6322-A5DD-43FA-99DB-9F78B2F7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04C6-33C9-401A-B463-6C6277302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D35D-2473-4AA6-9159-E84AE07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B2A9-AA90-4DB7-AEF7-0AEA9D7E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28F19-78EE-4D50-B511-429B73AC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A740-E2CD-40C4-84A7-2858979A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D2FDD-6BF2-4EDC-AFF4-6F7C73816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54FEF-984A-4381-B2C7-1B51C19AF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DA606-95B6-46DA-BBF4-D0AE9A97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70C94-E4DB-42DF-AC5A-4ABE2CFB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47C5-9F29-494B-B413-736589BC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2EC-FE0C-4605-8825-22EA3E3F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F52F7-8F74-49EC-AA2A-9C1584EF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85B5-6894-45AB-8FE6-6ACD74E1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8603-554D-45C8-A968-AED833EA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5311-3E05-4787-8255-9CF6001E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1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6BDE4-7810-4456-9505-C1DC9CCC8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F3EA0-EFCF-4B4A-820B-86034C592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0002-C9A2-4322-95BB-51760EDF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1DEC-388F-43E9-98B2-1DB2D5BF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453D-7EBC-4BAE-897A-F992E275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9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39400-4B3A-4F9F-ABD1-B6B37E0D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49D99-DEDA-4BA4-8AB2-B1FBBFB82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72D0-A45C-463B-A959-94CBE1D8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DF6C-3BD9-4427-831D-4A0C482124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1670-D7A7-4C87-A904-3B05780EB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A133-AF64-4FDB-A51C-45CB552B2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DE971-5A17-4B62-AC0B-02567FD5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3E7F57-7CC3-47BF-A723-5E1BF8374C64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>
            <a:off x="5301595" y="2672985"/>
            <a:ext cx="934530" cy="182497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DBF377E-A0F4-49FA-82C3-25CE85D8FBB1}"/>
              </a:ext>
            </a:extLst>
          </p:cNvPr>
          <p:cNvCxnSpPr>
            <a:cxnSpLocks/>
            <a:stCxn id="35" idx="1"/>
            <a:endCxn id="37" idx="3"/>
          </p:cNvCxnSpPr>
          <p:nvPr/>
        </p:nvCxnSpPr>
        <p:spPr>
          <a:xfrm flipH="1">
            <a:off x="7643217" y="4495357"/>
            <a:ext cx="921853" cy="2604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D7B790-3726-445D-BDE3-41BB7B92E442}"/>
              </a:ext>
            </a:extLst>
          </p:cNvPr>
          <p:cNvCxnSpPr>
            <a:cxnSpLocks/>
          </p:cNvCxnSpPr>
          <p:nvPr/>
        </p:nvCxnSpPr>
        <p:spPr>
          <a:xfrm flipH="1">
            <a:off x="9723784" y="4654485"/>
            <a:ext cx="375562" cy="1886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9D8E860-BBEE-47AA-9DAB-DA7DF8E518AB}"/>
              </a:ext>
            </a:extLst>
          </p:cNvPr>
          <p:cNvCxnSpPr>
            <a:cxnSpLocks/>
          </p:cNvCxnSpPr>
          <p:nvPr/>
        </p:nvCxnSpPr>
        <p:spPr>
          <a:xfrm flipH="1">
            <a:off x="9721640" y="4466595"/>
            <a:ext cx="375562" cy="1886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17D9A63-BDA9-47FB-9F0B-36CFACAA6CC7}"/>
              </a:ext>
            </a:extLst>
          </p:cNvPr>
          <p:cNvCxnSpPr>
            <a:cxnSpLocks/>
            <a:stCxn id="29" idx="3"/>
            <a:endCxn id="37" idx="2"/>
          </p:cNvCxnSpPr>
          <p:nvPr/>
        </p:nvCxnSpPr>
        <p:spPr>
          <a:xfrm flipV="1">
            <a:off x="3241614" y="5606804"/>
            <a:ext cx="3698057" cy="326365"/>
          </a:xfrm>
          <a:prstGeom prst="bentConnector2">
            <a:avLst/>
          </a:prstGeom>
          <a:ln w="12700">
            <a:solidFill>
              <a:srgbClr val="9C675D"/>
            </a:solidFill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7105A8-3A35-4C45-8C71-7C3F1E19D57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97245" y="1733620"/>
            <a:ext cx="0" cy="398350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127DDF-85BA-4FAC-8D29-DA9FD448A5D1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3257872" y="1146992"/>
            <a:ext cx="730685" cy="2080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81F75547-E3AD-49C6-82B8-8CD23B545916}"/>
              </a:ext>
            </a:extLst>
          </p:cNvPr>
          <p:cNvSpPr/>
          <p:nvPr/>
        </p:nvSpPr>
        <p:spPr>
          <a:xfrm>
            <a:off x="3988557" y="673090"/>
            <a:ext cx="1148219" cy="947803"/>
          </a:xfrm>
          <a:prstGeom prst="can">
            <a:avLst/>
          </a:prstGeom>
          <a:solidFill>
            <a:schemeClr val="bg1"/>
          </a:solidFill>
          <a:ln>
            <a:solidFill>
              <a:srgbClr val="6E6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Local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Storage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56645-CCC2-423C-9CA7-AE25FCD709A4}"/>
              </a:ext>
            </a:extLst>
          </p:cNvPr>
          <p:cNvSpPr/>
          <p:nvPr/>
        </p:nvSpPr>
        <p:spPr>
          <a:xfrm>
            <a:off x="2127421" y="2131970"/>
            <a:ext cx="1077238" cy="1077238"/>
          </a:xfrm>
          <a:prstGeom prst="rect">
            <a:avLst/>
          </a:prstGeom>
          <a:solidFill>
            <a:schemeClr val="bg1"/>
          </a:solidFill>
          <a:ln>
            <a:solidFill>
              <a:srgbClr val="6E6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Facial Detection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800" i="1" dirty="0">
                <a:solidFill>
                  <a:schemeClr val="tx1"/>
                </a:solidFill>
              </a:rPr>
              <a:t>(MTCNN)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371034-B7AF-474E-96F4-8ED9AE1C4E7C}"/>
              </a:ext>
            </a:extLst>
          </p:cNvPr>
          <p:cNvSpPr/>
          <p:nvPr/>
        </p:nvSpPr>
        <p:spPr>
          <a:xfrm>
            <a:off x="2127421" y="3814709"/>
            <a:ext cx="1077238" cy="1077238"/>
          </a:xfrm>
          <a:prstGeom prst="rect">
            <a:avLst/>
          </a:prstGeom>
          <a:solidFill>
            <a:schemeClr val="bg1"/>
          </a:solidFill>
          <a:ln>
            <a:solidFill>
              <a:srgbClr val="6E6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Facial Recognition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800" i="1" dirty="0">
                <a:solidFill>
                  <a:schemeClr val="tx1"/>
                </a:solidFill>
              </a:rPr>
              <a:t>(</a:t>
            </a:r>
            <a:r>
              <a:rPr lang="en-US" sz="800" i="1" dirty="0" err="1">
                <a:solidFill>
                  <a:schemeClr val="tx1"/>
                </a:solidFill>
              </a:rPr>
              <a:t>FaceNet</a:t>
            </a:r>
            <a:r>
              <a:rPr lang="en-US" sz="800" i="1" dirty="0">
                <a:solidFill>
                  <a:schemeClr val="tx1"/>
                </a:solidFill>
              </a:rPr>
              <a:t> using KNN </a:t>
            </a:r>
            <a:r>
              <a:rPr lang="en-US" sz="800" i="1">
                <a:solidFill>
                  <a:schemeClr val="tx1"/>
                </a:solidFill>
              </a:rPr>
              <a:t>and SGD </a:t>
            </a:r>
            <a:r>
              <a:rPr lang="en-US" sz="800" i="1" dirty="0">
                <a:solidFill>
                  <a:schemeClr val="tx1"/>
                </a:solidFill>
              </a:rPr>
              <a:t>C</a:t>
            </a:r>
            <a:r>
              <a:rPr lang="en-US" sz="800" i="1">
                <a:solidFill>
                  <a:schemeClr val="tx1"/>
                </a:solidFill>
              </a:rPr>
              <a:t>lassifiers</a:t>
            </a:r>
            <a:r>
              <a:rPr lang="en-US" sz="800" i="1" dirty="0">
                <a:solidFill>
                  <a:schemeClr val="tx1"/>
                </a:solidFill>
              </a:rPr>
              <a:t>)</a:t>
            </a:r>
            <a:endParaRPr lang="en-US" sz="1000" i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BC4CE9-28F6-4C51-8461-0EC07D9458E0}"/>
              </a:ext>
            </a:extLst>
          </p:cNvPr>
          <p:cNvGrpSpPr/>
          <p:nvPr/>
        </p:nvGrpSpPr>
        <p:grpSpPr>
          <a:xfrm>
            <a:off x="511985" y="4001018"/>
            <a:ext cx="770520" cy="770870"/>
            <a:chOff x="10443836" y="1531309"/>
            <a:chExt cx="770520" cy="770870"/>
          </a:xfrm>
        </p:grpSpPr>
        <p:sp>
          <p:nvSpPr>
            <p:cNvPr id="20" name="Rectangle: Diagonal Corners Snipped 19">
              <a:extLst>
                <a:ext uri="{FF2B5EF4-FFF2-40B4-BE49-F238E27FC236}">
                  <a16:creationId xmlns:a16="http://schemas.microsoft.com/office/drawing/2014/main" id="{8E865339-6AE4-413C-93F6-26F125EBCB60}"/>
                </a:ext>
              </a:extLst>
            </p:cNvPr>
            <p:cNvSpPr/>
            <p:nvPr/>
          </p:nvSpPr>
          <p:spPr>
            <a:xfrm>
              <a:off x="10523860" y="1531309"/>
              <a:ext cx="690496" cy="690496"/>
            </a:xfrm>
            <a:prstGeom prst="snip2Diag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AC8F3546-1D4F-4931-A1A0-FFC71FF07A0B}"/>
                </a:ext>
              </a:extLst>
            </p:cNvPr>
            <p:cNvSpPr/>
            <p:nvPr/>
          </p:nvSpPr>
          <p:spPr>
            <a:xfrm>
              <a:off x="10483848" y="1571496"/>
              <a:ext cx="690496" cy="690496"/>
            </a:xfrm>
            <a:prstGeom prst="snip2Diag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D533BEA6-7E88-4147-B20F-DBDAF9AB5F2B}"/>
                </a:ext>
              </a:extLst>
            </p:cNvPr>
            <p:cNvSpPr/>
            <p:nvPr/>
          </p:nvSpPr>
          <p:spPr>
            <a:xfrm>
              <a:off x="10443836" y="1611683"/>
              <a:ext cx="690496" cy="690496"/>
            </a:xfrm>
            <a:prstGeom prst="snip2Diag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Logs capturing detections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E89CB7C2-5978-4047-BE42-BF3BA1047244}"/>
              </a:ext>
            </a:extLst>
          </p:cNvPr>
          <p:cNvSpPr/>
          <p:nvPr/>
        </p:nvSpPr>
        <p:spPr>
          <a:xfrm>
            <a:off x="4051035" y="3896128"/>
            <a:ext cx="1364776" cy="914400"/>
          </a:xfrm>
          <a:prstGeom prst="flowChartDecision">
            <a:avLst/>
          </a:prstGeom>
          <a:noFill/>
          <a:ln>
            <a:solidFill>
              <a:srgbClr val="6E6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Known person?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BB108EF1-93D3-467A-95E6-982CED049E1D}"/>
              </a:ext>
            </a:extLst>
          </p:cNvPr>
          <p:cNvSpPr/>
          <p:nvPr/>
        </p:nvSpPr>
        <p:spPr>
          <a:xfrm>
            <a:off x="4126512" y="5306299"/>
            <a:ext cx="1214088" cy="400649"/>
          </a:xfrm>
          <a:prstGeom prst="flowChartTerminator">
            <a:avLst/>
          </a:prstGeom>
          <a:noFill/>
          <a:ln>
            <a:solidFill>
              <a:srgbClr val="6E6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(Continue)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3F318E-74AE-4550-8598-2A7B43D7E255}"/>
              </a:ext>
            </a:extLst>
          </p:cNvPr>
          <p:cNvGrpSpPr/>
          <p:nvPr/>
        </p:nvGrpSpPr>
        <p:grpSpPr>
          <a:xfrm>
            <a:off x="4145025" y="2126537"/>
            <a:ext cx="1156570" cy="1273478"/>
            <a:chOff x="9812055" y="2183705"/>
            <a:chExt cx="1156570" cy="12734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D17C5D-5CCD-4C78-A076-1759D7811D6B}"/>
                </a:ext>
              </a:extLst>
            </p:cNvPr>
            <p:cNvSpPr/>
            <p:nvPr/>
          </p:nvSpPr>
          <p:spPr>
            <a:xfrm>
              <a:off x="9812055" y="2183705"/>
              <a:ext cx="1156570" cy="10928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Broker </a:t>
              </a:r>
              <a:r>
                <a:rPr lang="en-US" sz="800" i="1" dirty="0">
                  <a:solidFill>
                    <a:schemeClr val="tx1"/>
                  </a:solidFill>
                </a:rPr>
                <a:t>(RabbitMQ)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915A1C-BD3A-48D9-AC5C-74813E29762C}"/>
                </a:ext>
              </a:extLst>
            </p:cNvPr>
            <p:cNvSpPr/>
            <p:nvPr/>
          </p:nvSpPr>
          <p:spPr>
            <a:xfrm>
              <a:off x="9812055" y="3276600"/>
              <a:ext cx="1156570" cy="180583"/>
            </a:xfrm>
            <a:prstGeom prst="rect">
              <a:avLst/>
            </a:prstGeom>
            <a:solidFill>
              <a:srgbClr val="87A89A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</a:rPr>
                <a:t>Docker Container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D3C7A3-9AD1-432B-9897-7962B484D647}"/>
              </a:ext>
            </a:extLst>
          </p:cNvPr>
          <p:cNvGrpSpPr/>
          <p:nvPr/>
        </p:nvGrpSpPr>
        <p:grpSpPr>
          <a:xfrm>
            <a:off x="2085044" y="5386721"/>
            <a:ext cx="1156570" cy="1273478"/>
            <a:chOff x="2145143" y="4648195"/>
            <a:chExt cx="1156570" cy="1273478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E9F7CA3D-A245-44E0-B369-1ED20EE033BB}"/>
                </a:ext>
              </a:extLst>
            </p:cNvPr>
            <p:cNvSpPr/>
            <p:nvPr/>
          </p:nvSpPr>
          <p:spPr>
            <a:xfrm>
              <a:off x="2225167" y="4792244"/>
              <a:ext cx="984336" cy="804798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Smart Surveillance DB</a:t>
              </a:r>
            </a:p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(Postgres 14.2)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EAD0AE-3175-43B4-8E6F-BEDDB52CD455}"/>
                </a:ext>
              </a:extLst>
            </p:cNvPr>
            <p:cNvGrpSpPr/>
            <p:nvPr/>
          </p:nvGrpSpPr>
          <p:grpSpPr>
            <a:xfrm>
              <a:off x="2145143" y="4648195"/>
              <a:ext cx="1156570" cy="1273478"/>
              <a:chOff x="9812055" y="2183705"/>
              <a:chExt cx="1156570" cy="127347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EE856F-138E-4439-9159-B93240555DE4}"/>
                  </a:ext>
                </a:extLst>
              </p:cNvPr>
              <p:cNvSpPr/>
              <p:nvPr/>
            </p:nvSpPr>
            <p:spPr>
              <a:xfrm>
                <a:off x="9812055" y="2183705"/>
                <a:ext cx="1156570" cy="1092896"/>
              </a:xfrm>
              <a:prstGeom prst="rect">
                <a:avLst/>
              </a:prstGeom>
              <a:noFill/>
              <a:ln>
                <a:solidFill>
                  <a:srgbClr val="6E65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5B7F326-135D-49AB-8E52-B49D33BC9764}"/>
                  </a:ext>
                </a:extLst>
              </p:cNvPr>
              <p:cNvSpPr/>
              <p:nvPr/>
            </p:nvSpPr>
            <p:spPr>
              <a:xfrm>
                <a:off x="9812055" y="3276600"/>
                <a:ext cx="1156570" cy="180583"/>
              </a:xfrm>
              <a:prstGeom prst="rect">
                <a:avLst/>
              </a:prstGeom>
              <a:solidFill>
                <a:srgbClr val="87A89A"/>
              </a:solidFill>
              <a:ln>
                <a:solidFill>
                  <a:srgbClr val="6E65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bg1"/>
                    </a:solidFill>
                  </a:rPr>
                  <a:t>Docker Container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EA53EE-B51B-40D8-9284-D81D91E2B663}"/>
              </a:ext>
            </a:extLst>
          </p:cNvPr>
          <p:cNvGrpSpPr/>
          <p:nvPr/>
        </p:nvGrpSpPr>
        <p:grpSpPr>
          <a:xfrm>
            <a:off x="8565070" y="3948909"/>
            <a:ext cx="1156570" cy="1273478"/>
            <a:chOff x="9812055" y="2183705"/>
            <a:chExt cx="1156570" cy="127347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79F707-7F47-4B2D-9C02-AF626BD0651F}"/>
                </a:ext>
              </a:extLst>
            </p:cNvPr>
            <p:cNvSpPr/>
            <p:nvPr/>
          </p:nvSpPr>
          <p:spPr>
            <a:xfrm>
              <a:off x="9812055" y="2183705"/>
              <a:ext cx="1156570" cy="1092896"/>
            </a:xfrm>
            <a:prstGeom prst="rect">
              <a:avLst/>
            </a:prstGeom>
            <a:noFill/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 Proxy Server</a:t>
              </a:r>
            </a:p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(Nginx)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955848-DBF6-4065-8FCC-19663C7235B1}"/>
                </a:ext>
              </a:extLst>
            </p:cNvPr>
            <p:cNvSpPr/>
            <p:nvPr/>
          </p:nvSpPr>
          <p:spPr>
            <a:xfrm>
              <a:off x="9812055" y="3276600"/>
              <a:ext cx="1156570" cy="180583"/>
            </a:xfrm>
            <a:prstGeom prst="rect">
              <a:avLst/>
            </a:prstGeom>
            <a:solidFill>
              <a:srgbClr val="87A89A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</a:rPr>
                <a:t>Docker Container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485E1D5-B72B-4A4D-918A-FD8A5A8D9267}"/>
              </a:ext>
            </a:extLst>
          </p:cNvPr>
          <p:cNvGrpSpPr/>
          <p:nvPr/>
        </p:nvGrpSpPr>
        <p:grpSpPr>
          <a:xfrm>
            <a:off x="6236125" y="3389117"/>
            <a:ext cx="1407092" cy="2217687"/>
            <a:chOff x="6236125" y="3389117"/>
            <a:chExt cx="1407092" cy="221768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FE09FB9-6344-417A-AC1C-B0A1B8FD515B}"/>
                </a:ext>
              </a:extLst>
            </p:cNvPr>
            <p:cNvGrpSpPr/>
            <p:nvPr/>
          </p:nvGrpSpPr>
          <p:grpSpPr>
            <a:xfrm>
              <a:off x="6236125" y="3389117"/>
              <a:ext cx="1407092" cy="2217687"/>
              <a:chOff x="9491129" y="3563406"/>
              <a:chExt cx="1407092" cy="221768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CEC518A-9971-48FD-913C-3AC5A65AB793}"/>
                  </a:ext>
                </a:extLst>
              </p:cNvPr>
              <p:cNvGrpSpPr/>
              <p:nvPr/>
            </p:nvGrpSpPr>
            <p:grpSpPr>
              <a:xfrm>
                <a:off x="9616390" y="3858411"/>
                <a:ext cx="1156570" cy="1273478"/>
                <a:chOff x="9812055" y="2183705"/>
                <a:chExt cx="1156570" cy="127347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70327B1-A4EA-4981-9266-72113E5ADC25}"/>
                    </a:ext>
                  </a:extLst>
                </p:cNvPr>
                <p:cNvSpPr/>
                <p:nvPr/>
              </p:nvSpPr>
              <p:spPr>
                <a:xfrm>
                  <a:off x="9812055" y="2183705"/>
                  <a:ext cx="1156570" cy="1092896"/>
                </a:xfrm>
                <a:prstGeom prst="rect">
                  <a:avLst/>
                </a:prstGeom>
                <a:noFill/>
                <a:ln>
                  <a:solidFill>
                    <a:srgbClr val="6E65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Web Framework and WSGI HTTP Server</a:t>
                  </a:r>
                </a:p>
                <a:p>
                  <a:pPr algn="ctr"/>
                  <a:r>
                    <a:rPr lang="en-US" sz="1000" i="1" dirty="0">
                      <a:solidFill>
                        <a:schemeClr val="tx1"/>
                      </a:solidFill>
                    </a:rPr>
                    <a:t>(Django 3.2, Gunicorn)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40B8E05-03BC-48F8-B356-8A8E378FA3D4}"/>
                    </a:ext>
                  </a:extLst>
                </p:cNvPr>
                <p:cNvSpPr/>
                <p:nvPr/>
              </p:nvSpPr>
              <p:spPr>
                <a:xfrm>
                  <a:off x="9812055" y="3276600"/>
                  <a:ext cx="1156570" cy="180583"/>
                </a:xfrm>
                <a:prstGeom prst="rect">
                  <a:avLst/>
                </a:prstGeom>
                <a:solidFill>
                  <a:srgbClr val="87A89A"/>
                </a:solidFill>
                <a:ln>
                  <a:solidFill>
                    <a:srgbClr val="6E65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i="1" dirty="0">
                      <a:solidFill>
                        <a:schemeClr val="bg1"/>
                      </a:solidFill>
                    </a:rPr>
                    <a:t>Docker Container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972790-1658-40B6-93A3-674B933948D0}"/>
                  </a:ext>
                </a:extLst>
              </p:cNvPr>
              <p:cNvSpPr/>
              <p:nvPr/>
            </p:nvSpPr>
            <p:spPr>
              <a:xfrm>
                <a:off x="9491129" y="3563406"/>
                <a:ext cx="1407092" cy="2217687"/>
              </a:xfrm>
              <a:prstGeom prst="rect">
                <a:avLst/>
              </a:prstGeom>
              <a:noFill/>
              <a:ln w="28575">
                <a:solidFill>
                  <a:srgbClr val="6E65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Web Application</a:t>
                </a:r>
              </a:p>
            </p:txBody>
          </p:sp>
        </p:grp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177D6547-E88F-46B1-BCAF-B9888EA8160E}"/>
                </a:ext>
              </a:extLst>
            </p:cNvPr>
            <p:cNvSpPr/>
            <p:nvPr/>
          </p:nvSpPr>
          <p:spPr>
            <a:xfrm>
              <a:off x="6883732" y="5057780"/>
              <a:ext cx="669917" cy="448844"/>
            </a:xfrm>
            <a:prstGeom prst="flowChartInputOutput">
              <a:avLst/>
            </a:prstGeom>
            <a:noFill/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Times Series Analysis</a:t>
              </a:r>
            </a:p>
          </p:txBody>
        </p:sp>
        <p:sp>
          <p:nvSpPr>
            <p:cNvPr id="40" name="Flowchart: Data 39">
              <a:extLst>
                <a:ext uri="{FF2B5EF4-FFF2-40B4-BE49-F238E27FC236}">
                  <a16:creationId xmlns:a16="http://schemas.microsoft.com/office/drawing/2014/main" id="{E4209030-0094-4B3A-B2CF-14FBDE401481}"/>
                </a:ext>
              </a:extLst>
            </p:cNvPr>
            <p:cNvSpPr/>
            <p:nvPr/>
          </p:nvSpPr>
          <p:spPr>
            <a:xfrm>
              <a:off x="6313444" y="5057780"/>
              <a:ext cx="669917" cy="448844"/>
            </a:xfrm>
            <a:prstGeom prst="flowChartInputOutput">
              <a:avLst/>
            </a:prstGeom>
            <a:noFill/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Feedback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9AFB1A-F2BB-48AD-B595-D0AB7D2F56A7}"/>
              </a:ext>
            </a:extLst>
          </p:cNvPr>
          <p:cNvGrpSpPr/>
          <p:nvPr/>
        </p:nvGrpSpPr>
        <p:grpSpPr>
          <a:xfrm>
            <a:off x="318960" y="2131970"/>
            <a:ext cx="1156570" cy="1262652"/>
            <a:chOff x="446761" y="3068874"/>
            <a:chExt cx="1156570" cy="12626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5B3670-7D8E-4518-9446-27BA19911DF5}"/>
                </a:ext>
              </a:extLst>
            </p:cNvPr>
            <p:cNvSpPr/>
            <p:nvPr/>
          </p:nvSpPr>
          <p:spPr>
            <a:xfrm>
              <a:off x="446761" y="3068874"/>
              <a:ext cx="1156570" cy="10772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Object Detection and Tracking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800" i="1" dirty="0">
                  <a:solidFill>
                    <a:schemeClr val="tx1"/>
                  </a:solidFill>
                </a:rPr>
                <a:t>(YOLOv4, DeepSort)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64060C-C1E2-45AC-9A25-3A5F21CA80AF}"/>
                </a:ext>
              </a:extLst>
            </p:cNvPr>
            <p:cNvSpPr/>
            <p:nvPr/>
          </p:nvSpPr>
          <p:spPr>
            <a:xfrm>
              <a:off x="446761" y="4150943"/>
              <a:ext cx="1156570" cy="180583"/>
            </a:xfrm>
            <a:prstGeom prst="rect">
              <a:avLst/>
            </a:prstGeom>
            <a:solidFill>
              <a:srgbClr val="87A89A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</a:rPr>
                <a:t>Docker Container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EC2141-01BD-4833-94E8-FABD274C9D8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475530" y="2670589"/>
            <a:ext cx="651891" cy="0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CADEEE-4403-44BA-B8C6-186A18B4341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2666040" y="3209208"/>
            <a:ext cx="0" cy="605501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6DA5FE-B238-4BD3-8BBC-5F76447FFD6E}"/>
              </a:ext>
            </a:extLst>
          </p:cNvPr>
          <p:cNvCxnSpPr>
            <a:cxnSpLocks/>
            <a:stCxn id="22" idx="1"/>
            <a:endCxn id="15" idx="3"/>
          </p:cNvCxnSpPr>
          <p:nvPr/>
        </p:nvCxnSpPr>
        <p:spPr>
          <a:xfrm flipH="1">
            <a:off x="3204659" y="4353328"/>
            <a:ext cx="846376" cy="0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54563B-89F6-4660-9B16-E29D5C06099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723310" y="3400015"/>
            <a:ext cx="2564" cy="50816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5A66D6-77D4-4485-81AF-4A0B61195800}"/>
              </a:ext>
            </a:extLst>
          </p:cNvPr>
          <p:cNvGrpSpPr/>
          <p:nvPr/>
        </p:nvGrpSpPr>
        <p:grpSpPr>
          <a:xfrm>
            <a:off x="10099346" y="4134918"/>
            <a:ext cx="770520" cy="770870"/>
            <a:chOff x="10443836" y="1531309"/>
            <a:chExt cx="770520" cy="77087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FA6917-1143-4FD3-872B-267B267D1D7B}"/>
                </a:ext>
              </a:extLst>
            </p:cNvPr>
            <p:cNvSpPr/>
            <p:nvPr/>
          </p:nvSpPr>
          <p:spPr>
            <a:xfrm>
              <a:off x="10523860" y="1531309"/>
              <a:ext cx="690496" cy="6904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846E13-8C63-4948-8F74-C28D4EBE57AE}"/>
                </a:ext>
              </a:extLst>
            </p:cNvPr>
            <p:cNvSpPr/>
            <p:nvPr/>
          </p:nvSpPr>
          <p:spPr>
            <a:xfrm>
              <a:off x="10483848" y="1571496"/>
              <a:ext cx="690496" cy="6904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0CE1B4-75F1-45B7-8345-E660D015A38A}"/>
                </a:ext>
              </a:extLst>
            </p:cNvPr>
            <p:cNvSpPr/>
            <p:nvPr/>
          </p:nvSpPr>
          <p:spPr>
            <a:xfrm>
              <a:off x="10443836" y="1611683"/>
              <a:ext cx="690496" cy="6904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Users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38A77-ED4A-4812-B920-E770E324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75" y="343300"/>
            <a:ext cx="4394048" cy="91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1CFD4BF-89D7-495D-9A57-D1FF6FEDB6DD}"/>
              </a:ext>
            </a:extLst>
          </p:cNvPr>
          <p:cNvSpPr txBox="1"/>
          <p:nvPr/>
        </p:nvSpPr>
        <p:spPr>
          <a:xfrm>
            <a:off x="4606461" y="3508767"/>
            <a:ext cx="238015" cy="276999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FA1346-2C7D-4F6C-936E-E94081625CAD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H="1" flipV="1">
            <a:off x="4733423" y="4810528"/>
            <a:ext cx="133" cy="495771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non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657DF83-BB00-473B-9D8A-0E5420377703}"/>
              </a:ext>
            </a:extLst>
          </p:cNvPr>
          <p:cNvSpPr txBox="1"/>
          <p:nvPr/>
        </p:nvSpPr>
        <p:spPr>
          <a:xfrm>
            <a:off x="4611986" y="4901696"/>
            <a:ext cx="238015" cy="276999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F95AC9-0D99-4BE5-9D0F-F15DF390DED5}"/>
              </a:ext>
            </a:extLst>
          </p:cNvPr>
          <p:cNvCxnSpPr>
            <a:cxnSpLocks/>
            <a:stCxn id="17" idx="1"/>
            <a:endCxn id="29" idx="1"/>
          </p:cNvCxnSpPr>
          <p:nvPr/>
        </p:nvCxnSpPr>
        <p:spPr>
          <a:xfrm rot="16200000" flipH="1">
            <a:off x="890498" y="4738622"/>
            <a:ext cx="1161281" cy="1227811"/>
          </a:xfrm>
          <a:prstGeom prst="bentConnector2">
            <a:avLst/>
          </a:prstGeom>
          <a:ln w="12700">
            <a:solidFill>
              <a:srgbClr val="9C675D"/>
            </a:solidFill>
            <a:prstDash val="lgDashDotDot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205E72-0F13-4CCB-9E7A-CAEDD5C174CF}"/>
              </a:ext>
            </a:extLst>
          </p:cNvPr>
          <p:cNvCxnSpPr>
            <a:cxnSpLocks/>
            <a:stCxn id="29" idx="0"/>
            <a:endCxn id="15" idx="2"/>
          </p:cNvCxnSpPr>
          <p:nvPr/>
        </p:nvCxnSpPr>
        <p:spPr>
          <a:xfrm flipV="1">
            <a:off x="2663329" y="4891947"/>
            <a:ext cx="2711" cy="494774"/>
          </a:xfrm>
          <a:prstGeom prst="straightConnector1">
            <a:avLst/>
          </a:prstGeom>
          <a:ln w="12700">
            <a:solidFill>
              <a:srgbClr val="9C675D"/>
            </a:solidFill>
            <a:prstDash val="lgDashDotDot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9BDA608-BEEB-441A-8B52-E16DCF209B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77050" y="2791874"/>
            <a:ext cx="42377" cy="3017520"/>
          </a:xfrm>
          <a:prstGeom prst="bentConnector3">
            <a:avLst>
              <a:gd name="adj1" fmla="val 639444"/>
            </a:avLst>
          </a:prstGeom>
          <a:ln w="12700">
            <a:solidFill>
              <a:srgbClr val="9C675D"/>
            </a:solidFill>
            <a:prstDash val="lgDashDotDot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48BDD2-474A-4330-8D63-F697D4CD6599}"/>
              </a:ext>
            </a:extLst>
          </p:cNvPr>
          <p:cNvGrpSpPr/>
          <p:nvPr/>
        </p:nvGrpSpPr>
        <p:grpSpPr>
          <a:xfrm>
            <a:off x="268326" y="564524"/>
            <a:ext cx="2989546" cy="1169096"/>
            <a:chOff x="208766" y="1633804"/>
            <a:chExt cx="2989546" cy="11690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092474-3ACF-4D2B-8C77-D9F3493EA786}"/>
                </a:ext>
              </a:extLst>
            </p:cNvPr>
            <p:cNvSpPr/>
            <p:nvPr/>
          </p:nvSpPr>
          <p:spPr>
            <a:xfrm>
              <a:off x="208766" y="1633804"/>
              <a:ext cx="2989546" cy="1169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Video Streams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6A3B2D-5272-4983-8AF9-D16AEB5C2048}"/>
                </a:ext>
              </a:extLst>
            </p:cNvPr>
            <p:cNvSpPr/>
            <p:nvPr/>
          </p:nvSpPr>
          <p:spPr>
            <a:xfrm>
              <a:off x="475988" y="1992883"/>
              <a:ext cx="603504" cy="6059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Video Camera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1F4F5D-DC57-449C-A803-E61C40583EE1}"/>
                </a:ext>
              </a:extLst>
            </p:cNvPr>
            <p:cNvSpPr txBox="1"/>
            <p:nvPr/>
          </p:nvSpPr>
          <p:spPr>
            <a:xfrm>
              <a:off x="1845667" y="1972669"/>
              <a:ext cx="505050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/>
                <a:t>…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8CF511-24FD-4F96-8129-C19D7E941765}"/>
                </a:ext>
              </a:extLst>
            </p:cNvPr>
            <p:cNvSpPr/>
            <p:nvPr/>
          </p:nvSpPr>
          <p:spPr>
            <a:xfrm>
              <a:off x="1242163" y="1992883"/>
              <a:ext cx="603504" cy="6059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Video Camera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ADDD5-2A5E-40C2-8B31-34DC89D41DFB}"/>
                </a:ext>
              </a:extLst>
            </p:cNvPr>
            <p:cNvSpPr/>
            <p:nvPr/>
          </p:nvSpPr>
          <p:spPr>
            <a:xfrm>
              <a:off x="2350717" y="1992883"/>
              <a:ext cx="603504" cy="6059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Video Camera N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E77D58-7D43-4A6F-8FA6-FFF92892C11F}"/>
              </a:ext>
            </a:extLst>
          </p:cNvPr>
          <p:cNvCxnSpPr>
            <a:cxnSpLocks/>
            <a:stCxn id="18" idx="3"/>
            <a:endCxn id="46" idx="2"/>
          </p:cNvCxnSpPr>
          <p:nvPr/>
        </p:nvCxnSpPr>
        <p:spPr>
          <a:xfrm flipV="1">
            <a:off x="897245" y="3394622"/>
            <a:ext cx="0" cy="646583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E38787F-9DCA-4577-9724-DD69F90E62C8}"/>
              </a:ext>
            </a:extLst>
          </p:cNvPr>
          <p:cNvGrpSpPr/>
          <p:nvPr/>
        </p:nvGrpSpPr>
        <p:grpSpPr>
          <a:xfrm>
            <a:off x="6361386" y="1760459"/>
            <a:ext cx="1156570" cy="1273478"/>
            <a:chOff x="9812055" y="2183705"/>
            <a:chExt cx="1156570" cy="127347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5D219D0-8577-4AA6-ACA7-98C4E6BA3605}"/>
                </a:ext>
              </a:extLst>
            </p:cNvPr>
            <p:cNvSpPr/>
            <p:nvPr/>
          </p:nvSpPr>
          <p:spPr>
            <a:xfrm>
              <a:off x="9812055" y="2183705"/>
              <a:ext cx="1156570" cy="1092896"/>
            </a:xfrm>
            <a:prstGeom prst="rect">
              <a:avLst/>
            </a:prstGeom>
            <a:noFill/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Password Vault </a:t>
              </a:r>
              <a:r>
                <a:rPr lang="en-US" sz="800" i="1" dirty="0">
                  <a:solidFill>
                    <a:schemeClr val="tx1"/>
                  </a:solidFill>
                </a:rPr>
                <a:t>(</a:t>
              </a:r>
              <a:r>
                <a:rPr lang="en-US" sz="800" i="1" dirty="0" err="1">
                  <a:solidFill>
                    <a:schemeClr val="tx1"/>
                  </a:solidFill>
                </a:rPr>
                <a:t>Bitwarden</a:t>
              </a:r>
              <a:r>
                <a:rPr lang="en-US" sz="800" i="1" dirty="0">
                  <a:solidFill>
                    <a:schemeClr val="tx1"/>
                  </a:solidFill>
                </a:rPr>
                <a:t>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F7D98A6-B9D9-49A1-AFDC-7EF7C9F6F472}"/>
                </a:ext>
              </a:extLst>
            </p:cNvPr>
            <p:cNvSpPr/>
            <p:nvPr/>
          </p:nvSpPr>
          <p:spPr>
            <a:xfrm>
              <a:off x="9812055" y="3276600"/>
              <a:ext cx="1156570" cy="180583"/>
            </a:xfrm>
            <a:prstGeom prst="rect">
              <a:avLst/>
            </a:prstGeom>
            <a:solidFill>
              <a:srgbClr val="87A89A"/>
            </a:solidFill>
            <a:ln>
              <a:solidFill>
                <a:srgbClr val="6E65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</a:rPr>
                <a:t>Docker Container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AD7232-6B3E-426E-BC5E-E40929C33CCF}"/>
              </a:ext>
            </a:extLst>
          </p:cNvPr>
          <p:cNvCxnSpPr>
            <a:cxnSpLocks/>
            <a:stCxn id="37" idx="0"/>
            <a:endCxn id="101" idx="2"/>
          </p:cNvCxnSpPr>
          <p:nvPr/>
        </p:nvCxnSpPr>
        <p:spPr>
          <a:xfrm flipV="1">
            <a:off x="6939671" y="3033937"/>
            <a:ext cx="0" cy="355180"/>
          </a:xfrm>
          <a:prstGeom prst="straightConnector1">
            <a:avLst/>
          </a:prstGeom>
          <a:ln w="12700">
            <a:solidFill>
              <a:srgbClr val="9C675D"/>
            </a:solidFill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639541-241F-4166-9A49-076078F65500}"/>
              </a:ext>
            </a:extLst>
          </p:cNvPr>
          <p:cNvGrpSpPr/>
          <p:nvPr/>
        </p:nvGrpSpPr>
        <p:grpSpPr>
          <a:xfrm>
            <a:off x="8839200" y="2478856"/>
            <a:ext cx="2039010" cy="153888"/>
            <a:chOff x="8839200" y="2478856"/>
            <a:chExt cx="2039010" cy="15388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D523FA1-B67F-4506-A7F0-056B670A7CE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2558597"/>
              <a:ext cx="742950" cy="0"/>
            </a:xfrm>
            <a:prstGeom prst="line">
              <a:avLst/>
            </a:prstGeom>
            <a:ln w="19050">
              <a:solidFill>
                <a:srgbClr val="9C675D"/>
              </a:solidFill>
              <a:prstDash val="lgDashDotDot"/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BAD7AF-D645-4CEA-814C-4718B4F02119}"/>
                </a:ext>
              </a:extLst>
            </p:cNvPr>
            <p:cNvSpPr txBox="1"/>
            <p:nvPr/>
          </p:nvSpPr>
          <p:spPr>
            <a:xfrm>
              <a:off x="9721640" y="2478856"/>
              <a:ext cx="115657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000" i="1" dirty="0"/>
                <a:t>Partially Implemented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A52635-FA44-4BFB-9724-07E690BBC6D9}"/>
              </a:ext>
            </a:extLst>
          </p:cNvPr>
          <p:cNvGrpSpPr/>
          <p:nvPr/>
        </p:nvGrpSpPr>
        <p:grpSpPr>
          <a:xfrm>
            <a:off x="8839200" y="2202114"/>
            <a:ext cx="2039010" cy="153888"/>
            <a:chOff x="8839200" y="2478856"/>
            <a:chExt cx="2039010" cy="1538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199159-5E1A-4FCC-9D6F-0073D108DC17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2558597"/>
              <a:ext cx="742950" cy="0"/>
            </a:xfrm>
            <a:prstGeom prst="line">
              <a:avLst/>
            </a:prstGeom>
            <a:ln w="19050">
              <a:solidFill>
                <a:srgbClr val="9C675D"/>
              </a:solidFill>
              <a:prstDash val="solid"/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661C75F-5750-4665-B124-ACC6CACE1A8F}"/>
                </a:ext>
              </a:extLst>
            </p:cNvPr>
            <p:cNvSpPr txBox="1"/>
            <p:nvPr/>
          </p:nvSpPr>
          <p:spPr>
            <a:xfrm>
              <a:off x="9721640" y="2478856"/>
              <a:ext cx="115657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000" i="1" dirty="0"/>
                <a:t>Fully Implemented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B7D3C7-D1D6-4B7D-8984-93BCCC105F40}"/>
              </a:ext>
            </a:extLst>
          </p:cNvPr>
          <p:cNvGrpSpPr/>
          <p:nvPr/>
        </p:nvGrpSpPr>
        <p:grpSpPr>
          <a:xfrm>
            <a:off x="1277154" y="4257836"/>
            <a:ext cx="850267" cy="179357"/>
            <a:chOff x="1277154" y="4263649"/>
            <a:chExt cx="850267" cy="179357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52D8B42-62F2-48E3-89F1-76376095D912}"/>
                </a:ext>
              </a:extLst>
            </p:cNvPr>
            <p:cNvSpPr/>
            <p:nvPr/>
          </p:nvSpPr>
          <p:spPr>
            <a:xfrm>
              <a:off x="1778680" y="4263649"/>
              <a:ext cx="138247" cy="179357"/>
            </a:xfrm>
            <a:prstGeom prst="arc">
              <a:avLst>
                <a:gd name="adj1" fmla="val 10742678"/>
                <a:gd name="adj2" fmla="val 0"/>
              </a:avLst>
            </a:prstGeom>
            <a:ln w="19050">
              <a:solidFill>
                <a:srgbClr val="9C675D"/>
              </a:solidFill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F02F1D5-3778-4031-A749-F52DB0230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7154" y="4348522"/>
              <a:ext cx="501048" cy="4169"/>
            </a:xfrm>
            <a:prstGeom prst="straightConnector1">
              <a:avLst/>
            </a:prstGeom>
            <a:ln w="12700">
              <a:solidFill>
                <a:srgbClr val="9C675D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0541933-5041-4CE4-AE5C-B53BFE018B1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1916927" y="4352691"/>
              <a:ext cx="210494" cy="637"/>
            </a:xfrm>
            <a:prstGeom prst="straightConnector1">
              <a:avLst/>
            </a:prstGeom>
            <a:ln w="12700">
              <a:solidFill>
                <a:srgbClr val="9C675D"/>
              </a:solidFill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D7806C1-30D2-424E-8394-577A93B44F18}"/>
              </a:ext>
            </a:extLst>
          </p:cNvPr>
          <p:cNvGrpSpPr/>
          <p:nvPr/>
        </p:nvGrpSpPr>
        <p:grpSpPr>
          <a:xfrm>
            <a:off x="8839200" y="2750746"/>
            <a:ext cx="2039010" cy="153888"/>
            <a:chOff x="8839200" y="2478856"/>
            <a:chExt cx="2039010" cy="15388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279DB91-B7B7-4EBA-A8B7-A2D92499AD3F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2558597"/>
              <a:ext cx="74295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63529E-687E-4739-A729-1BEF82E30B8A}"/>
                </a:ext>
              </a:extLst>
            </p:cNvPr>
            <p:cNvSpPr txBox="1"/>
            <p:nvPr/>
          </p:nvSpPr>
          <p:spPr>
            <a:xfrm>
              <a:off x="9721640" y="2478856"/>
              <a:ext cx="115657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000" i="1" dirty="0"/>
                <a:t>Not Implemented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D849B8F-E18B-4975-B5CC-4DFE90C14942}"/>
              </a:ext>
            </a:extLst>
          </p:cNvPr>
          <p:cNvGrpSpPr/>
          <p:nvPr/>
        </p:nvGrpSpPr>
        <p:grpSpPr>
          <a:xfrm>
            <a:off x="285560" y="573719"/>
            <a:ext cx="9978656" cy="4977333"/>
            <a:chOff x="285560" y="573719"/>
            <a:chExt cx="9978656" cy="4977333"/>
          </a:xfrm>
          <a:solidFill>
            <a:srgbClr val="6E6563"/>
          </a:solidFill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66F27-B64A-4FAE-B451-61B81FD39A00}"/>
                </a:ext>
              </a:extLst>
            </p:cNvPr>
            <p:cNvSpPr txBox="1"/>
            <p:nvPr/>
          </p:nvSpPr>
          <p:spPr>
            <a:xfrm>
              <a:off x="285560" y="573719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a.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C84529-308F-4348-B956-440C63603131}"/>
                </a:ext>
              </a:extLst>
            </p:cNvPr>
            <p:cNvSpPr txBox="1"/>
            <p:nvPr/>
          </p:nvSpPr>
          <p:spPr>
            <a:xfrm>
              <a:off x="318960" y="2126537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b.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EFA0A6-E119-4A52-A8FA-56AE2907EAF4}"/>
                </a:ext>
              </a:extLst>
            </p:cNvPr>
            <p:cNvSpPr txBox="1"/>
            <p:nvPr/>
          </p:nvSpPr>
          <p:spPr>
            <a:xfrm>
              <a:off x="2127421" y="2126536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c.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24E008-EB33-4BC2-929F-A78D2A740685}"/>
                </a:ext>
              </a:extLst>
            </p:cNvPr>
            <p:cNvSpPr txBox="1"/>
            <p:nvPr/>
          </p:nvSpPr>
          <p:spPr>
            <a:xfrm>
              <a:off x="2125277" y="3814708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d.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3AA98E8-31E7-410B-A8F6-04E35A106BDC}"/>
                </a:ext>
              </a:extLst>
            </p:cNvPr>
            <p:cNvSpPr txBox="1"/>
            <p:nvPr/>
          </p:nvSpPr>
          <p:spPr>
            <a:xfrm>
              <a:off x="2086485" y="5382591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e.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4A91327-C36D-4609-8B54-C6EA494A47AB}"/>
                </a:ext>
              </a:extLst>
            </p:cNvPr>
            <p:cNvSpPr txBox="1"/>
            <p:nvPr/>
          </p:nvSpPr>
          <p:spPr>
            <a:xfrm>
              <a:off x="4145025" y="2126535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f.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2DADEC8-490C-4356-B7D0-E744BE258BDF}"/>
                </a:ext>
              </a:extLst>
            </p:cNvPr>
            <p:cNvSpPr txBox="1"/>
            <p:nvPr/>
          </p:nvSpPr>
          <p:spPr>
            <a:xfrm>
              <a:off x="6236153" y="3396704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g.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F3AB73-79FF-46C1-A63B-7372514FC401}"/>
                </a:ext>
              </a:extLst>
            </p:cNvPr>
            <p:cNvSpPr txBox="1"/>
            <p:nvPr/>
          </p:nvSpPr>
          <p:spPr>
            <a:xfrm>
              <a:off x="8561452" y="3955007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h.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443BB92-0B22-4950-98FD-0B3489D3E4A9}"/>
                </a:ext>
              </a:extLst>
            </p:cNvPr>
            <p:cNvSpPr txBox="1"/>
            <p:nvPr/>
          </p:nvSpPr>
          <p:spPr>
            <a:xfrm>
              <a:off x="10097202" y="4215292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 err="1">
                  <a:solidFill>
                    <a:schemeClr val="bg1"/>
                  </a:solidFill>
                </a:rPr>
                <a:t>i</a:t>
              </a:r>
              <a:r>
                <a:rPr lang="en-US" sz="1100" b="1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816AC9F-BBCE-4B8A-9BAD-727303680FB5}"/>
                </a:ext>
              </a:extLst>
            </p:cNvPr>
            <p:cNvSpPr txBox="1"/>
            <p:nvPr/>
          </p:nvSpPr>
          <p:spPr>
            <a:xfrm>
              <a:off x="3991003" y="875913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k.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26AB04E-C832-43B4-901C-952E1454118C}"/>
                </a:ext>
              </a:extLst>
            </p:cNvPr>
            <p:cNvSpPr txBox="1"/>
            <p:nvPr/>
          </p:nvSpPr>
          <p:spPr>
            <a:xfrm>
              <a:off x="508474" y="4081392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0192979-8CAC-45AE-95BF-A6CE2548077C}"/>
                </a:ext>
              </a:extLst>
            </p:cNvPr>
            <p:cNvSpPr txBox="1"/>
            <p:nvPr/>
          </p:nvSpPr>
          <p:spPr>
            <a:xfrm>
              <a:off x="4176296" y="4266247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m.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D088052-3917-45E3-A4AD-0461C10857FB}"/>
                </a:ext>
              </a:extLst>
            </p:cNvPr>
            <p:cNvSpPr txBox="1"/>
            <p:nvPr/>
          </p:nvSpPr>
          <p:spPr>
            <a:xfrm>
              <a:off x="6363832" y="1769585"/>
              <a:ext cx="167014" cy="168461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j.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38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>
              <a:lumMod val="50000"/>
            </a:schemeClr>
          </a:solidFill>
          <a:headEnd type="none" w="sm" len="med"/>
          <a:tailEnd type="triangle" w="sm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</cp:revision>
  <dcterms:created xsi:type="dcterms:W3CDTF">2013-07-15T20:26:40Z</dcterms:created>
  <dcterms:modified xsi:type="dcterms:W3CDTF">2022-04-21T18:18:05Z</dcterms:modified>
</cp:coreProperties>
</file>