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63E7E-09CE-4AEB-A9F6-7C432FF45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910971"/>
            <a:ext cx="7766936" cy="1646302"/>
          </a:xfrm>
        </p:spPr>
        <p:txBody>
          <a:bodyPr/>
          <a:lstStyle/>
          <a:p>
            <a:r>
              <a:rPr lang="pt-BR" dirty="0"/>
              <a:t>Código de primeira classe usando conceitos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8EA126-4F6C-4D6F-BD58-5DCE1BBC5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57270"/>
            <a:ext cx="7766936" cy="1096899"/>
          </a:xfrm>
        </p:spPr>
        <p:txBody>
          <a:bodyPr/>
          <a:lstStyle/>
          <a:p>
            <a:r>
              <a:rPr lang="pt-BR" dirty="0"/>
              <a:t>Fabiano A. B. Farah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719E7E0-05AD-4522-A4AF-FAD2487A0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8688" y="395284"/>
            <a:ext cx="1817345" cy="59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5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6BF43-1BC6-410D-8B2D-406B0379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56715"/>
            <a:ext cx="8596668" cy="937846"/>
          </a:xfrm>
        </p:spPr>
        <p:txBody>
          <a:bodyPr/>
          <a:lstStyle/>
          <a:p>
            <a:pPr algn="r"/>
            <a:r>
              <a:rPr lang="pt-BR" dirty="0"/>
              <a:t>O princípio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50F945-83F2-4C8C-A509-784B07BEF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99757"/>
            <a:ext cx="8596668" cy="3880773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O SOLID é um acrônimo de cinco princípios de boas práticas ou protocolos para o bom desenvolvimento de qualquer sistema orientado a objetos</a:t>
            </a:r>
          </a:p>
          <a:p>
            <a:r>
              <a:rPr lang="pt-BR" dirty="0"/>
              <a:t>O termo foi citado em um artigo de Robert C. Martin publicado em 2000</a:t>
            </a:r>
          </a:p>
          <a:p>
            <a:r>
              <a:rPr lang="pt-BR" dirty="0"/>
              <a:t>A tradução original do artigo tinha o titulo de “Postulados de Projeto e Padrões de Projeto”</a:t>
            </a:r>
          </a:p>
          <a:p>
            <a:r>
              <a:rPr lang="pt-BR" dirty="0"/>
              <a:t>Os cinco princípios são:</a:t>
            </a:r>
          </a:p>
          <a:p>
            <a:pPr lvl="1"/>
            <a:r>
              <a:rPr lang="pt-BR" dirty="0"/>
              <a:t>Single </a:t>
            </a:r>
            <a:r>
              <a:rPr lang="pt-BR" dirty="0" err="1"/>
              <a:t>Responsibility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 (Princípio de única responsabilidade)</a:t>
            </a:r>
          </a:p>
          <a:p>
            <a:pPr lvl="1"/>
            <a:r>
              <a:rPr lang="pt-BR" dirty="0"/>
              <a:t>Open </a:t>
            </a:r>
            <a:r>
              <a:rPr lang="pt-BR" dirty="0" err="1"/>
              <a:t>Closed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 (Princípio de aberto/fechado)</a:t>
            </a:r>
          </a:p>
          <a:p>
            <a:pPr lvl="1"/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Substitution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 (Princípio da substituição de </a:t>
            </a:r>
            <a:r>
              <a:rPr lang="pt-BR" dirty="0" err="1"/>
              <a:t>Liskov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Interface </a:t>
            </a:r>
            <a:r>
              <a:rPr lang="pt-BR" dirty="0" err="1"/>
              <a:t>Segregation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 (Princípio da segregação de Interface)</a:t>
            </a:r>
          </a:p>
          <a:p>
            <a:pPr lvl="1"/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Inversion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 (Princípio da inversão de dependência)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89A0D33-47A0-462B-A2A5-43733337A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550029"/>
            <a:ext cx="1817345" cy="59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6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2B9BD-9E5C-40A5-AC4C-66C67F24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67729"/>
            <a:ext cx="8596668" cy="909713"/>
          </a:xfrm>
        </p:spPr>
        <p:txBody>
          <a:bodyPr/>
          <a:lstStyle/>
          <a:p>
            <a:pPr algn="r"/>
            <a:r>
              <a:rPr lang="pt-BR" dirty="0"/>
              <a:t>SRP - Single </a:t>
            </a:r>
            <a:r>
              <a:rPr lang="pt-BR" dirty="0" err="1"/>
              <a:t>Responsibility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3703C5-7EB3-4E1A-8735-14EB5DA22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79566"/>
            <a:ext cx="8596668" cy="3114798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Uma classe deve ter apenas um motivo para mudar;</a:t>
            </a:r>
          </a:p>
          <a:p>
            <a:pPr algn="just"/>
            <a:r>
              <a:rPr lang="pt-BR" dirty="0"/>
              <a:t>Uma palavra que define bem esse princípio se chama </a:t>
            </a:r>
            <a:r>
              <a:rPr lang="pt-BR" sz="2400" b="1" dirty="0"/>
              <a:t>coesão</a:t>
            </a:r>
            <a:r>
              <a:rPr lang="pt-BR" sz="2400" dirty="0"/>
              <a:t>;</a:t>
            </a:r>
            <a:endParaRPr lang="pt-BR" dirty="0"/>
          </a:p>
          <a:p>
            <a:pPr algn="just"/>
            <a:r>
              <a:rPr lang="pt-BR" dirty="0"/>
              <a:t>Um grande motivador para manter apenas uma responsabilidade a uma classe seria que quando a classe tiver que ser modificada haverá apenas um sentido para se fazer isso;</a:t>
            </a:r>
          </a:p>
          <a:p>
            <a:pPr algn="just"/>
            <a:r>
              <a:rPr lang="pt-BR" dirty="0"/>
              <a:t>Quanto mais responsabilidade se da a uma classe mais acoplamento você cria em torno da mesma;</a:t>
            </a:r>
          </a:p>
          <a:p>
            <a:pPr algn="just"/>
            <a:r>
              <a:rPr lang="pt-BR" dirty="0"/>
              <a:t>“No contexto do SRP, definimos uma responsabilidade como um motivo para mudar” – (Martin, 2011, p132).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1742EF-E4CC-4179-BD5B-2BCDCA584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550029"/>
            <a:ext cx="1817345" cy="59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2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2B9BD-9E5C-40A5-AC4C-66C67F24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67729"/>
            <a:ext cx="8596668" cy="909713"/>
          </a:xfrm>
        </p:spPr>
        <p:txBody>
          <a:bodyPr/>
          <a:lstStyle/>
          <a:p>
            <a:pPr algn="r"/>
            <a:r>
              <a:rPr lang="pt-BR" dirty="0"/>
              <a:t>OCP - Open </a:t>
            </a:r>
            <a:r>
              <a:rPr lang="pt-BR" dirty="0" err="1"/>
              <a:t>Closed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3703C5-7EB3-4E1A-8735-14EB5DA22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79566"/>
            <a:ext cx="8596668" cy="311479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As entidades de software (classes, módulos, funções etc.) devem ser abertas para ampliação, mas fechadas para modificação;</a:t>
            </a:r>
          </a:p>
          <a:p>
            <a:pPr algn="just"/>
            <a:r>
              <a:rPr lang="pt-BR" dirty="0"/>
              <a:t>Uma palavra que define bem esse princípio se chama </a:t>
            </a:r>
            <a:r>
              <a:rPr lang="pt-BR" sz="2400" b="1" dirty="0"/>
              <a:t>abstração</a:t>
            </a:r>
            <a:r>
              <a:rPr lang="pt-BR" sz="2400" dirty="0"/>
              <a:t>;</a:t>
            </a:r>
            <a:endParaRPr lang="pt-BR" dirty="0"/>
          </a:p>
          <a:p>
            <a:pPr algn="just"/>
            <a:r>
              <a:rPr lang="pt-BR" dirty="0"/>
              <a:t>Como podemos manter uma classe aberta para ampliação e fechada para a modificação? Através de </a:t>
            </a:r>
            <a:r>
              <a:rPr lang="pt-BR" b="1" dirty="0"/>
              <a:t>abstração</a:t>
            </a:r>
            <a:r>
              <a:rPr lang="pt-BR" dirty="0"/>
              <a:t>;</a:t>
            </a:r>
          </a:p>
          <a:p>
            <a:pPr algn="just"/>
            <a:r>
              <a:rPr lang="pt-BR" dirty="0"/>
              <a:t>Exemplos que podemos citar são padrões de projetos como o </a:t>
            </a:r>
            <a:r>
              <a:rPr lang="pt-BR" dirty="0" err="1"/>
              <a:t>strategy</a:t>
            </a:r>
            <a:r>
              <a:rPr lang="pt-BR" dirty="0"/>
              <a:t> e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Method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1742EF-E4CC-4179-BD5B-2BCDCA584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550029"/>
            <a:ext cx="1817345" cy="59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5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2B9BD-9E5C-40A5-AC4C-66C67F24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67729"/>
            <a:ext cx="8596668" cy="909713"/>
          </a:xfrm>
        </p:spPr>
        <p:txBody>
          <a:bodyPr/>
          <a:lstStyle/>
          <a:p>
            <a:pPr algn="r"/>
            <a:r>
              <a:rPr lang="pt-BR" dirty="0"/>
              <a:t>LSP - </a:t>
            </a:r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Substitution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3703C5-7EB3-4E1A-8735-14EB5DA22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79566"/>
            <a:ext cx="8596668" cy="311479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Os subtipos devem ser substituíveis pelos seus tipos de base;</a:t>
            </a:r>
          </a:p>
          <a:p>
            <a:pPr algn="just"/>
            <a:r>
              <a:rPr lang="pt-BR" dirty="0"/>
              <a:t>Uma palavra que define bem esse princípio se chama </a:t>
            </a:r>
            <a:r>
              <a:rPr lang="pt-BR" sz="2400" b="1" dirty="0"/>
              <a:t>substituível</a:t>
            </a:r>
            <a:r>
              <a:rPr lang="pt-BR" sz="2400" dirty="0"/>
              <a:t>;</a:t>
            </a:r>
          </a:p>
          <a:p>
            <a:pPr algn="just"/>
            <a:r>
              <a:rPr lang="pt-BR" dirty="0"/>
              <a:t>“A possibilidade de substituição de subtipos permite que um módulo, expresso em termos de um tipo base, seja extensível sem modificação” - (Martin, 2011, p169)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1742EF-E4CC-4179-BD5B-2BCDCA584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550029"/>
            <a:ext cx="1817345" cy="59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86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2B9BD-9E5C-40A5-AC4C-66C67F24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67729"/>
            <a:ext cx="8596668" cy="909713"/>
          </a:xfrm>
        </p:spPr>
        <p:txBody>
          <a:bodyPr/>
          <a:lstStyle/>
          <a:p>
            <a:pPr algn="r"/>
            <a:r>
              <a:rPr lang="pt-BR" dirty="0"/>
              <a:t>ISP - Interface </a:t>
            </a:r>
            <a:r>
              <a:rPr lang="pt-BR" dirty="0" err="1"/>
              <a:t>Segregation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3703C5-7EB3-4E1A-8735-14EB5DA22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79566"/>
            <a:ext cx="8596668" cy="311479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Os clientes não devem ser obrigados a depender de métodos que não utilizam;</a:t>
            </a:r>
          </a:p>
          <a:p>
            <a:pPr algn="just"/>
            <a:r>
              <a:rPr lang="pt-BR" dirty="0"/>
              <a:t>Uma palavra que define bem esse princípio se chama </a:t>
            </a:r>
            <a:r>
              <a:rPr lang="pt-BR" sz="2400" b="1" dirty="0"/>
              <a:t>interface</a:t>
            </a:r>
            <a:r>
              <a:rPr lang="pt-BR" sz="2400" dirty="0"/>
              <a:t>;</a:t>
            </a:r>
          </a:p>
          <a:p>
            <a:pPr algn="just"/>
            <a:r>
              <a:rPr lang="pt-BR" dirty="0"/>
              <a:t>Esse princípio define como deve ser criado as interfaces dos serviços que iremos utilizar. Uma interface tem que ser coesa o suficiente para que quando usada não se precise deixar de implementar um método de uma interface por conta de uma responsabilidade além do que a mesma deveria possuir.</a:t>
            </a:r>
          </a:p>
          <a:p>
            <a:pPr algn="just"/>
            <a:r>
              <a:rPr lang="pt-BR" dirty="0"/>
              <a:t>“O ISP reconhece que existem objetos que exigem interfaces não coesas; contudo, ele sugere que os clientes não devem reconhecê-las como uma única classe. Em vez disso, os clientes devem reconhecer classes base abstratas que têm interfaces coesas.” – (Martin, 2011, p191)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1742EF-E4CC-4179-BD5B-2BCDCA584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550029"/>
            <a:ext cx="1817345" cy="59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6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2B9BD-9E5C-40A5-AC4C-66C67F24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67729"/>
            <a:ext cx="8596668" cy="909713"/>
          </a:xfrm>
        </p:spPr>
        <p:txBody>
          <a:bodyPr/>
          <a:lstStyle/>
          <a:p>
            <a:pPr algn="r"/>
            <a:r>
              <a:rPr lang="pt-BR" dirty="0"/>
              <a:t>DIP - </a:t>
            </a:r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Inversion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3703C5-7EB3-4E1A-8735-14EB5DA22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79566"/>
            <a:ext cx="8596668" cy="311479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A. Módulos de alto nível não devem depender de módulos de baixo nível. Ambos devem depender de abstrações.</a:t>
            </a:r>
          </a:p>
          <a:p>
            <a:pPr algn="just"/>
            <a:r>
              <a:rPr lang="pt-BR" dirty="0"/>
              <a:t>B. As abstrações não devem depender de detalhes. Os detalhes devem depender das abstrações.;</a:t>
            </a:r>
          </a:p>
          <a:p>
            <a:pPr algn="just"/>
            <a:r>
              <a:rPr lang="pt-BR" dirty="0"/>
              <a:t>Uma palavra que define bem esse princípio se chama </a:t>
            </a:r>
            <a:r>
              <a:rPr lang="pt-BR" sz="2400" b="1" dirty="0"/>
              <a:t>inversão</a:t>
            </a:r>
            <a:r>
              <a:rPr lang="pt-BR" sz="2400" dirty="0"/>
              <a:t>;</a:t>
            </a:r>
          </a:p>
          <a:p>
            <a:pPr algn="just"/>
            <a:r>
              <a:rPr lang="pt-BR" dirty="0"/>
              <a:t>Na inversão de dependência temos a abstração através das interfaces mais importantes do que sua implementação.</a:t>
            </a:r>
          </a:p>
          <a:p>
            <a:pPr algn="just"/>
            <a:r>
              <a:rPr lang="pt-BR" dirty="0"/>
              <a:t>Códigos orientados a objetos tem que ser feitos e pensados independentes de seu detalhamento. A partir de códigos mais abstraídos menos retrabalho iremos ter com códigos mal elaborados.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1742EF-E4CC-4179-BD5B-2BCDCA584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550029"/>
            <a:ext cx="1817345" cy="59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762FB-B4AC-472C-AD97-CC6817E5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14" y="2768600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PERGUNTAS?</a:t>
            </a:r>
          </a:p>
        </p:txBody>
      </p:sp>
    </p:spTree>
    <p:extLst>
      <p:ext uri="{BB962C8B-B14F-4D97-AF65-F5344CB8AC3E}">
        <p14:creationId xmlns:p14="http://schemas.microsoft.com/office/powerpoint/2010/main" val="1837040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762FB-B4AC-472C-AD97-CC6817E5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14" y="2768600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Obrigado a todos!</a:t>
            </a:r>
          </a:p>
        </p:txBody>
      </p:sp>
    </p:spTree>
    <p:extLst>
      <p:ext uri="{BB962C8B-B14F-4D97-AF65-F5344CB8AC3E}">
        <p14:creationId xmlns:p14="http://schemas.microsoft.com/office/powerpoint/2010/main" val="24580440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1205</TotalTime>
  <Words>592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Facetado</vt:lpstr>
      <vt:lpstr>Código de primeira classe usando conceitos SOLID</vt:lpstr>
      <vt:lpstr>O princípio</vt:lpstr>
      <vt:lpstr>SRP - Single Responsibility Principle</vt:lpstr>
      <vt:lpstr>OCP - Open Closed Principle </vt:lpstr>
      <vt:lpstr>LSP - Liskov Substitution Principle </vt:lpstr>
      <vt:lpstr>ISP - Interface Segregation Principle </vt:lpstr>
      <vt:lpstr>DIP - Dependency Inversion Principle</vt:lpstr>
      <vt:lpstr>PERGUNTAS?</vt:lpstr>
      <vt:lpstr>Obrigado a todos!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Código de primeira classe usando conceitos SOLID</dc:title>
  <dc:creator>Fabiano Antonio De Brito Farah</dc:creator>
  <cp:lastModifiedBy>Fabiano Antonio De Brito Farah</cp:lastModifiedBy>
  <cp:revision>35</cp:revision>
  <dcterms:created xsi:type="dcterms:W3CDTF">2020-07-22T23:48:08Z</dcterms:created>
  <dcterms:modified xsi:type="dcterms:W3CDTF">2020-07-23T19:53:36Z</dcterms:modified>
</cp:coreProperties>
</file>