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138C61-4690-4A3E-8142-BCF252ABF112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FCEB61-260D-4BA4-AD7A-0611B86AFBF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Layout Responsivo – </a:t>
            </a:r>
            <a:r>
              <a:rPr lang="pt-BR" dirty="0" err="1" smtClean="0"/>
              <a:t>html</a:t>
            </a:r>
            <a:r>
              <a:rPr lang="pt-BR" dirty="0" smtClean="0"/>
              <a:t> / </a:t>
            </a:r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Matéria de Programação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4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Aqui serão apresentadas algumas das técnicas que possibilitam a responsividade de uma pagina HTML, como é feita essa responsividade e como ela atende a diversos tipos e tamanhos de telas existentes.</a:t>
            </a:r>
          </a:p>
          <a:p>
            <a:r>
              <a:rPr lang="pt-BR" dirty="0"/>
              <a:t>Foi utilizado como linguagem principal o HTML5, que é uma linguagem entendida pelos navegadores e tem como função a criação de paginas web utilizando tags em seu esqueleto. Foi utilizado também o CSS3 que tem como objetivo estilizar as páginas HTML para que essas tenham uma visualização mais agradável para o usuário, adicionando estilos as tags do HTML e também auxiliando na responsividade das paginas. Como editor de texto, foi usado o Sublime </a:t>
            </a:r>
            <a:r>
              <a:rPr lang="pt-BR" dirty="0" err="1"/>
              <a:t>Text</a:t>
            </a:r>
            <a:r>
              <a:rPr lang="pt-BR" dirty="0"/>
              <a:t> 3.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6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pagina inicial do projeto é uma pagina simples que contem apenas um logotipo no cabeçalho, seguido de um menu para acesso das paginas e em seu corpo contem apenas textos, com h2, h3 e parágrafos. Essa pagina tem o intuito de testar como as paginas que contem apenas textos se comportam diante de uma troca de tela de um computador para um </a:t>
            </a:r>
            <a:r>
              <a:rPr lang="pt-BR" dirty="0" err="1"/>
              <a:t>tablet</a:t>
            </a:r>
            <a:r>
              <a:rPr lang="pt-BR" dirty="0"/>
              <a:t>, por exemplo, e se esse texto se permanece bom para a leitura do usuário ou não.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4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segunda pagina do projeto é também uma pagina simples, porem contem algumas imagens juntas de algum textos, que tem como finalidade testar como a quebra de linha de um texto que esta junto com uma imagem, se comporta quando se é mudada de tela e caso essas imagens ou esses textos vazem do container original dessas paginas, o que pode ser feito para consertar esses vazamentos afim de que o usuário possa continuar a tem uma boa experiência visual em cada tipo de dispositivo. Essa pagina tem o esqueleto básico igual a pagina inicial, mas com a diferença de possuir mais um </a:t>
            </a:r>
            <a:r>
              <a:rPr lang="pt-BR" dirty="0" err="1"/>
              <a:t>div</a:t>
            </a:r>
            <a:r>
              <a:rPr lang="pt-BR" dirty="0"/>
              <a:t> onde se encontram os textos e as imagens que serão testadas nesse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6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1143000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que foi possível ser feito para que as duas páginas tivessem uma responsividade em vários tipos de tela?</a:t>
            </a:r>
          </a:p>
          <a:p>
            <a:r>
              <a:rPr lang="pt-BR" dirty="0"/>
              <a:t>Essa pergunta será respondida através do uso de media queries e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viewport</a:t>
            </a:r>
            <a:r>
              <a:rPr lang="pt-BR" dirty="0"/>
              <a:t> do HTML. As media queries são usadas diretamente no CCS3 e possibilitam a demarcação de um tamanho padrão de telas e dentro dessas demarcações irão todos os novos “status” das tags HTML que estão nessas paginas, ou seja, usa-se um tamanho padrão de telas e dentro dessas paginas, suas tags recebem parâmetros escaláveis. Isso quer dizer que usa-se medidas dinâmicas para o tamanho das coisas dentro das medias queries, isso é possível observando o não uso de PX para </a:t>
            </a:r>
            <a:r>
              <a:rPr lang="pt-BR" dirty="0" err="1"/>
              <a:t>setar</a:t>
            </a:r>
            <a:r>
              <a:rPr lang="pt-BR" dirty="0"/>
              <a:t> esses tamanhos, mas sim o uso de 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6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de Uso de uma Media Query: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3960440" cy="16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5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Exemplo de Uso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Viewport</a:t>
            </a:r>
            <a:r>
              <a:rPr lang="pt-BR" dirty="0"/>
              <a:t> do HTML: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9736"/>
            <a:ext cx="6836912" cy="11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 os argumentos apresentados acima podemos concluir que para uma pagina possuir a escalabilidade em diversos dispositivos, duas técnicas podem ser utilizadas, o uso de frameworks ou o uso de media queries via CSS para manter o padrão das paginas em diversos dispositivos, vimos também como utilizar as media queries, para que servem e vimos também a habilitação da escalabilidade via HTML, que tem como função ajudar o CSS a manter essas proporções. Vimos as linguagens e as ferramentas que foram utilizadas no projeto e os exemplos de códigos para serem utilizadas dentro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9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Layout Responsivo – </a:t>
            </a:r>
            <a:r>
              <a:rPr lang="pt-BR" dirty="0" err="1" smtClean="0"/>
              <a:t>html</a:t>
            </a:r>
            <a:r>
              <a:rPr lang="pt-BR" dirty="0" smtClean="0"/>
              <a:t> / </a:t>
            </a:r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Matéria de Programação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357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605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Balcão Envidraçado</vt:lpstr>
      <vt:lpstr>Layout Responsivo – html / css</vt:lpstr>
      <vt:lpstr>Introducão</vt:lpstr>
      <vt:lpstr>desenvolvimento</vt:lpstr>
      <vt:lpstr>desenvolvimento</vt:lpstr>
      <vt:lpstr>desenvolvimento</vt:lpstr>
      <vt:lpstr>Desenvolvimento</vt:lpstr>
      <vt:lpstr>Desenvolvimento</vt:lpstr>
      <vt:lpstr>Conclusão</vt:lpstr>
      <vt:lpstr>Layout Responsivo – html /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Responsivo – html / css</dc:title>
  <dc:creator>Bruno Carvalho</dc:creator>
  <cp:lastModifiedBy>Bruno Carvalho</cp:lastModifiedBy>
  <cp:revision>1</cp:revision>
  <dcterms:created xsi:type="dcterms:W3CDTF">2018-01-10T18:16:30Z</dcterms:created>
  <dcterms:modified xsi:type="dcterms:W3CDTF">2018-01-10T18:21:48Z</dcterms:modified>
</cp:coreProperties>
</file>