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0" y="1320214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Pizza </a:t>
            </a:r>
            <a:r>
              <a:rPr lang="pt-BR" sz="5400" dirty="0" err="1" smtClean="0"/>
              <a:t>Baue</a:t>
            </a:r>
            <a:endParaRPr lang="pt-BR" sz="5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0" y="3196092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pt-BR" sz="1600" dirty="0" smtClean="0"/>
              <a:t>Monte sua pizza em nosso site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691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INTEGRANTES:	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229140"/>
            <a:ext cx="11029615" cy="2637149"/>
          </a:xfrm>
        </p:spPr>
        <p:txBody>
          <a:bodyPr>
            <a:normAutofit/>
          </a:bodyPr>
          <a:lstStyle/>
          <a:p>
            <a:r>
              <a:rPr lang="pt-BR" dirty="0" err="1" smtClean="0"/>
              <a:t>alISSON</a:t>
            </a:r>
            <a:r>
              <a:rPr lang="pt-BR" dirty="0" smtClean="0"/>
              <a:t> CAMPOS DE SOUZA </a:t>
            </a:r>
          </a:p>
          <a:p>
            <a:r>
              <a:rPr lang="pt-BR" dirty="0" smtClean="0"/>
              <a:t>BRUNO DA COSTA SILVA</a:t>
            </a:r>
          </a:p>
          <a:p>
            <a:r>
              <a:rPr lang="pt-BR" dirty="0" smtClean="0"/>
              <a:t>CINTIA DE SOUZA MARTINS</a:t>
            </a:r>
          </a:p>
          <a:p>
            <a:r>
              <a:rPr lang="pt-BR" dirty="0" smtClean="0"/>
              <a:t>EDUARDO  TRINDADE DE AZEVEDO</a:t>
            </a:r>
          </a:p>
          <a:p>
            <a:r>
              <a:rPr lang="pt-BR" dirty="0" smtClean="0"/>
              <a:t>GABRIELLE TORRES DA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Objetivo:	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229140"/>
            <a:ext cx="11029615" cy="2637149"/>
          </a:xfrm>
        </p:spPr>
        <p:txBody>
          <a:bodyPr>
            <a:normAutofit/>
          </a:bodyPr>
          <a:lstStyle/>
          <a:p>
            <a:r>
              <a:rPr lang="pt-BR" dirty="0"/>
              <a:t>Identificar as falhas no atendimento off-line para poder trazer o novo atendimento online no setor alimentício.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04193" y="1488217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INDEX: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6" y="637041"/>
            <a:ext cx="3095245" cy="44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04193" y="1488217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INDEX: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44476" t="23375" r="27524" b="10762"/>
          <a:stretch/>
        </p:blipFill>
        <p:spPr>
          <a:xfrm>
            <a:off x="3194633" y="566057"/>
            <a:ext cx="3433506" cy="45429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44286" t="28455" r="27524" b="20582"/>
          <a:stretch/>
        </p:blipFill>
        <p:spPr>
          <a:xfrm>
            <a:off x="7155542" y="566057"/>
            <a:ext cx="4296229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637041"/>
            <a:ext cx="11029615" cy="1497507"/>
          </a:xfrm>
        </p:spPr>
        <p:txBody>
          <a:bodyPr/>
          <a:lstStyle/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4193" y="1488217"/>
            <a:ext cx="465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Próximos passos: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229140"/>
            <a:ext cx="11029615" cy="26371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Finalizar </a:t>
            </a:r>
            <a:r>
              <a:rPr lang="pt-BR" dirty="0" smtClean="0"/>
              <a:t>detalhes do site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Finalizar </a:t>
            </a:r>
            <a:r>
              <a:rPr lang="pt-BR" dirty="0" err="1" smtClean="0"/>
              <a:t>php</a:t>
            </a:r>
            <a:r>
              <a:rPr lang="pt-BR" dirty="0" smtClean="0"/>
              <a:t> e banco de dados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Finalizar 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Planejar o workshop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88</TotalTime>
  <Words>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Dividendo</vt:lpstr>
      <vt:lpstr>Pizza Baue</vt:lpstr>
      <vt:lpstr>INTEGRANTES: </vt:lpstr>
      <vt:lpstr>Objetivo: </vt:lpstr>
      <vt:lpstr>Apresentação do PowerPoint</vt:lpstr>
      <vt:lpstr>Apresentação do PowerPoint</vt:lpstr>
      <vt:lpstr> </vt:lpstr>
    </vt:vector>
  </TitlesOfParts>
  <Company>Centro Paula Souza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 Jaraguá</dc:creator>
  <cp:lastModifiedBy>ETEC Jaraguá</cp:lastModifiedBy>
  <cp:revision>9</cp:revision>
  <dcterms:created xsi:type="dcterms:W3CDTF">2018-09-25T02:22:40Z</dcterms:created>
  <dcterms:modified xsi:type="dcterms:W3CDTF">2018-11-24T04:42:54Z</dcterms:modified>
</cp:coreProperties>
</file>