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9" r:id="rId8"/>
    <p:sldId id="260" r:id="rId9"/>
    <p:sldId id="266" r:id="rId10"/>
    <p:sldId id="262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lanilh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lanilh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Etec%20-%20Infonet%20-%20Modulo%20II\PTCC\Planilha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6B-4591-9C21-2186A33E5B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6B-4591-9C21-2186A33E5B04}"/>
              </c:ext>
            </c:extLst>
          </c:dPt>
          <c:dPt>
            <c:idx val="2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6B-4591-9C21-2186A33E5B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Planilha1!$A$2:$C$2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Tanto faz</c:v>
                </c:pt>
              </c:strCache>
            </c:strRef>
          </c:cat>
          <c:val>
            <c:numRef>
              <c:f>Planilha1!$A$3:$C$3</c:f>
              <c:numCache>
                <c:formatCode>General</c:formatCode>
                <c:ptCount val="3"/>
                <c:pt idx="0">
                  <c:v>51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6B-4591-9C21-2186A33E5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AB-4538-9518-A554C6F9CC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AB-4538-9518-A554C6F9CC91}"/>
              </c:ext>
            </c:extLst>
          </c:dPt>
          <c:dPt>
            <c:idx val="2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AB-4538-9518-A554C6F9CC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Planilha2!$A$2:$C$2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Tanto faz</c:v>
                </c:pt>
              </c:strCache>
            </c:strRef>
          </c:cat>
          <c:val>
            <c:numRef>
              <c:f>Planilha2!$A$3:$C$3</c:f>
              <c:numCache>
                <c:formatCode>General</c:formatCode>
                <c:ptCount val="3"/>
                <c:pt idx="0">
                  <c:v>44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AB-4538-9518-A554C6F9C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317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99-436A-9937-6EA1275109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99-436A-9937-6EA1275109C5}"/>
              </c:ext>
            </c:extLst>
          </c:dPt>
          <c:dPt>
            <c:idx val="2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99-436A-9937-6EA1275109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Planilha1!$A$2:$C$2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Tanto faz</c:v>
                </c:pt>
              </c:strCache>
            </c:strRef>
          </c:cat>
          <c:val>
            <c:numRef>
              <c:f>Planilha1!$A$3:$C$3</c:f>
              <c:numCache>
                <c:formatCode>General</c:formatCode>
                <c:ptCount val="3"/>
                <c:pt idx="0">
                  <c:v>48</c:v>
                </c:pt>
                <c:pt idx="1">
                  <c:v>0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99-436A-9937-6EA127510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8464" y="4630529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Monte sua </a:t>
            </a:r>
            <a:r>
              <a:rPr lang="pt-BR" sz="2800" dirty="0" smtClean="0"/>
              <a:t>pizza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95" y="1101056"/>
            <a:ext cx="3608481" cy="35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04193" y="1488217"/>
            <a:ext cx="46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INDEX: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44476" t="23375" r="27524" b="10762"/>
          <a:stretch/>
        </p:blipFill>
        <p:spPr>
          <a:xfrm>
            <a:off x="2497403" y="566057"/>
            <a:ext cx="3433506" cy="454297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44286" t="28455" r="27524" b="20582"/>
          <a:stretch/>
        </p:blipFill>
        <p:spPr>
          <a:xfrm>
            <a:off x="6252572" y="566057"/>
            <a:ext cx="4296229" cy="43688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58" y="1774129"/>
            <a:ext cx="5413492" cy="309783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65720"/>
            <a:ext cx="5546866" cy="310624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81192" y="637041"/>
            <a:ext cx="11029615" cy="571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Cartão de visita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0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81192" y="637041"/>
            <a:ext cx="11029615" cy="571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REDES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7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81192" y="637041"/>
            <a:ext cx="11029615" cy="571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HOSPEDAGEM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19" y="1127808"/>
            <a:ext cx="5545849" cy="369723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728462" y="4240266"/>
            <a:ext cx="6735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rgbClr val="6647C8"/>
                </a:solidFill>
              </a:rPr>
              <a:t>https</a:t>
            </a:r>
            <a:r>
              <a:rPr lang="pt-BR" sz="3200" dirty="0">
                <a:solidFill>
                  <a:srgbClr val="6647C8"/>
                </a:solidFill>
              </a:rPr>
              <a:t>://pizzabaue.000webhostapp.com/</a:t>
            </a:r>
            <a:endParaRPr lang="pt-BR" sz="3200" dirty="0">
              <a:solidFill>
                <a:srgbClr val="664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/>
          <a:lstStyle/>
          <a:p>
            <a:r>
              <a:rPr lang="pt-BR" dirty="0" smtClean="0"/>
              <a:t>INTEGRANTES:	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229140"/>
            <a:ext cx="11029615" cy="2637149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alISSON</a:t>
            </a:r>
            <a:r>
              <a:rPr lang="pt-BR" dirty="0" smtClean="0"/>
              <a:t> CAMPOS DE SOUZA </a:t>
            </a:r>
          </a:p>
          <a:p>
            <a:r>
              <a:rPr lang="pt-BR" dirty="0" smtClean="0"/>
              <a:t>BRUNO DA COSTA SILVA</a:t>
            </a:r>
          </a:p>
          <a:p>
            <a:r>
              <a:rPr lang="pt-BR" dirty="0" smtClean="0"/>
              <a:t>CINTIA DE SOUZA MARTINS</a:t>
            </a:r>
          </a:p>
          <a:p>
            <a:r>
              <a:rPr lang="pt-BR" dirty="0" smtClean="0"/>
              <a:t>EDUARDO  TRINDADE DE AZEVEDO</a:t>
            </a:r>
          </a:p>
          <a:p>
            <a:r>
              <a:rPr lang="pt-BR" dirty="0" smtClean="0"/>
              <a:t>GABRIELLE TORRES DA SILVA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/>
          <a:lstStyle/>
          <a:p>
            <a:r>
              <a:rPr lang="pt-BR" dirty="0" smtClean="0"/>
              <a:t>Objetivo:	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229140"/>
            <a:ext cx="11029615" cy="2637149"/>
          </a:xfrm>
        </p:spPr>
        <p:txBody>
          <a:bodyPr>
            <a:normAutofit/>
          </a:bodyPr>
          <a:lstStyle/>
          <a:p>
            <a:r>
              <a:rPr lang="pt-BR" dirty="0"/>
              <a:t>Identificar as falhas no atendimento off-line para poder trazer o novo atendimento online no setor alimentício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Voce</a:t>
            </a:r>
            <a:r>
              <a:rPr lang="pt-BR" dirty="0"/>
              <a:t> gostaria de montar sua pizza do jeito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que  </a:t>
            </a:r>
            <a:r>
              <a:rPr lang="pt-BR" dirty="0" err="1" smtClean="0"/>
              <a:t>voce</a:t>
            </a:r>
            <a:r>
              <a:rPr lang="pt-BR" dirty="0" smtClean="0"/>
              <a:t> </a:t>
            </a:r>
            <a:r>
              <a:rPr lang="pt-BR" dirty="0"/>
              <a:t>quiser?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925880"/>
              </p:ext>
            </p:extLst>
          </p:nvPr>
        </p:nvGraphicFramePr>
        <p:xfrm>
          <a:off x="3321070" y="1761079"/>
          <a:ext cx="5549857" cy="336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0970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873664"/>
              </p:ext>
            </p:extLst>
          </p:nvPr>
        </p:nvGraphicFramePr>
        <p:xfrm>
          <a:off x="3018843" y="1767166"/>
          <a:ext cx="5956927" cy="333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05512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Voce</a:t>
            </a:r>
            <a:r>
              <a:rPr lang="pt-BR" dirty="0"/>
              <a:t> compraria uma pizza </a:t>
            </a:r>
            <a:r>
              <a:rPr lang="pt-BR" dirty="0" err="1"/>
              <a:t>atraves</a:t>
            </a:r>
            <a:r>
              <a:rPr lang="pt-BR" dirty="0"/>
              <a:t> de um site?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Voce</a:t>
            </a:r>
            <a:r>
              <a:rPr lang="pt-BR" dirty="0"/>
              <a:t> acha que essa ideia ajudaria </a:t>
            </a:r>
            <a:r>
              <a:rPr lang="pt-BR" dirty="0" smtClean="0"/>
              <a:t>algum </a:t>
            </a:r>
            <a:br>
              <a:rPr lang="pt-BR" dirty="0" smtClean="0"/>
            </a:br>
            <a:r>
              <a:rPr lang="pt-BR" dirty="0" err="1" smtClean="0"/>
              <a:t>proprietario</a:t>
            </a:r>
            <a:r>
              <a:rPr lang="pt-BR" dirty="0" smtClean="0"/>
              <a:t> de uma pizzaria?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92926"/>
              </p:ext>
            </p:extLst>
          </p:nvPr>
        </p:nvGraphicFramePr>
        <p:xfrm>
          <a:off x="3357028" y="1692166"/>
          <a:ext cx="5477942" cy="327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9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>
            <a:normAutofit/>
          </a:bodyPr>
          <a:lstStyle/>
          <a:p>
            <a:r>
              <a:rPr lang="pt-BR" dirty="0" smtClean="0"/>
              <a:t>Pesquisa logo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04193" y="1488217"/>
            <a:ext cx="46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INDEX: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76" y="637041"/>
            <a:ext cx="3095245" cy="44584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57164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Banco de dados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62" y="637041"/>
            <a:ext cx="1005856" cy="98153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98" y="1208690"/>
            <a:ext cx="5502001" cy="39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Laranja Vermelho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86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Dividendo</vt:lpstr>
      <vt:lpstr>Apresentação do PowerPoint</vt:lpstr>
      <vt:lpstr>INTEGRANTES: </vt:lpstr>
      <vt:lpstr>Objetivo: </vt:lpstr>
      <vt:lpstr>Voce gostaria de montar sua pizza do jeito  que  voce quiser? </vt:lpstr>
      <vt:lpstr>Voce compraria uma pizza atraves de um site? </vt:lpstr>
      <vt:lpstr>Voce acha que essa ideia ajudaria algum  proprietario de uma pizzaria? </vt:lpstr>
      <vt:lpstr>Pesquisa logo</vt:lpstr>
      <vt:lpstr>Apresentação do PowerPoint</vt:lpstr>
      <vt:lpstr>Banco de dados </vt:lpstr>
      <vt:lpstr>Apresentação do PowerPoint</vt:lpstr>
      <vt:lpstr> </vt:lpstr>
      <vt:lpstr> </vt:lpstr>
      <vt:lpstr> </vt:lpstr>
    </vt:vector>
  </TitlesOfParts>
  <Company>Centro Paula Souza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 Jaraguá</dc:creator>
  <cp:lastModifiedBy>ETEC Jaraguá</cp:lastModifiedBy>
  <cp:revision>21</cp:revision>
  <dcterms:created xsi:type="dcterms:W3CDTF">2018-09-25T02:22:40Z</dcterms:created>
  <dcterms:modified xsi:type="dcterms:W3CDTF">2018-12-05T00:18:21Z</dcterms:modified>
</cp:coreProperties>
</file>