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4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94" r:id="rId10"/>
    <p:sldId id="289" r:id="rId11"/>
    <p:sldId id="290" r:id="rId12"/>
    <p:sldId id="281" r:id="rId13"/>
    <p:sldId id="291" r:id="rId14"/>
    <p:sldId id="292" r:id="rId15"/>
    <p:sldId id="29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80" d="100"/>
          <a:sy n="80" d="100"/>
        </p:scale>
        <p:origin x="3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E045-5CC0-4255-A418-CC2F1DC705AC}" type="datetimeFigureOut">
              <a:rPr lang="es-CL" smtClean="0"/>
              <a:t>07-10-2016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6197-69F0-4F5E-B7D3-57CA2B9052C9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80391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E045-5CC0-4255-A418-CC2F1DC705AC}" type="datetimeFigureOut">
              <a:rPr lang="es-CL" smtClean="0"/>
              <a:t>07-10-2016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6197-69F0-4F5E-B7D3-57CA2B9052C9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54588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E045-5CC0-4255-A418-CC2F1DC705AC}" type="datetimeFigureOut">
              <a:rPr lang="es-CL" smtClean="0"/>
              <a:t>07-10-2016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6197-69F0-4F5E-B7D3-57CA2B9052C9}" type="slidenum">
              <a:rPr lang="es-CL" smtClean="0"/>
              <a:t>‹Nº›</a:t>
            </a:fld>
            <a:endParaRPr lang="es-CL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1712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E045-5CC0-4255-A418-CC2F1DC705AC}" type="datetimeFigureOut">
              <a:rPr lang="es-CL" smtClean="0"/>
              <a:t>07-10-2016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6197-69F0-4F5E-B7D3-57CA2B9052C9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2060753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E045-5CC0-4255-A418-CC2F1DC705AC}" type="datetimeFigureOut">
              <a:rPr lang="es-CL" smtClean="0"/>
              <a:t>07-10-2016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6197-69F0-4F5E-B7D3-57CA2B9052C9}" type="slidenum">
              <a:rPr lang="es-CL" smtClean="0"/>
              <a:t>‹Nº›</a:t>
            </a:fld>
            <a:endParaRPr lang="es-CL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26890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E045-5CC0-4255-A418-CC2F1DC705AC}" type="datetimeFigureOut">
              <a:rPr lang="es-CL" smtClean="0"/>
              <a:t>07-10-2016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6197-69F0-4F5E-B7D3-57CA2B9052C9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580939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E045-5CC0-4255-A418-CC2F1DC705AC}" type="datetimeFigureOut">
              <a:rPr lang="es-CL" smtClean="0"/>
              <a:t>07-10-2016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6197-69F0-4F5E-B7D3-57CA2B9052C9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878502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E045-5CC0-4255-A418-CC2F1DC705AC}" type="datetimeFigureOut">
              <a:rPr lang="es-CL" smtClean="0"/>
              <a:t>07-10-2016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6197-69F0-4F5E-B7D3-57CA2B9052C9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30691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E045-5CC0-4255-A418-CC2F1DC705AC}" type="datetimeFigureOut">
              <a:rPr lang="es-CL" smtClean="0"/>
              <a:t>07-10-2016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6197-69F0-4F5E-B7D3-57CA2B9052C9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79806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E045-5CC0-4255-A418-CC2F1DC705AC}" type="datetimeFigureOut">
              <a:rPr lang="es-CL" smtClean="0"/>
              <a:t>07-10-2016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6197-69F0-4F5E-B7D3-57CA2B9052C9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450342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E045-5CC0-4255-A418-CC2F1DC705AC}" type="datetimeFigureOut">
              <a:rPr lang="es-CL" smtClean="0"/>
              <a:t>07-10-2016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6197-69F0-4F5E-B7D3-57CA2B9052C9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514803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E045-5CC0-4255-A418-CC2F1DC705AC}" type="datetimeFigureOut">
              <a:rPr lang="es-CL" smtClean="0"/>
              <a:t>07-10-2016</a:t>
            </a:fld>
            <a:endParaRPr lang="es-C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6197-69F0-4F5E-B7D3-57CA2B9052C9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48933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E045-5CC0-4255-A418-CC2F1DC705AC}" type="datetimeFigureOut">
              <a:rPr lang="es-CL" smtClean="0"/>
              <a:t>07-10-2016</a:t>
            </a:fld>
            <a:endParaRPr lang="es-C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6197-69F0-4F5E-B7D3-57CA2B9052C9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272458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E045-5CC0-4255-A418-CC2F1DC705AC}" type="datetimeFigureOut">
              <a:rPr lang="es-CL" smtClean="0"/>
              <a:t>07-10-2016</a:t>
            </a:fld>
            <a:endParaRPr lang="es-C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6197-69F0-4F5E-B7D3-57CA2B9052C9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242469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E045-5CC0-4255-A418-CC2F1DC705AC}" type="datetimeFigureOut">
              <a:rPr lang="es-CL" smtClean="0"/>
              <a:t>07-10-2016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6197-69F0-4F5E-B7D3-57CA2B9052C9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33514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E045-5CC0-4255-A418-CC2F1DC705AC}" type="datetimeFigureOut">
              <a:rPr lang="es-CL" smtClean="0"/>
              <a:t>07-10-2016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6197-69F0-4F5E-B7D3-57CA2B9052C9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088128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CE045-5CC0-4255-A418-CC2F1DC705AC}" type="datetimeFigureOut">
              <a:rPr lang="es-CL" smtClean="0"/>
              <a:t>07-10-2016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7546197-69F0-4F5E-B7D3-57CA2B9052C9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474763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146.83.216.163/redmin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146.83.216.163/redmin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err="1"/>
              <a:t>Guia</a:t>
            </a:r>
            <a:r>
              <a:rPr lang="es-CL" dirty="0"/>
              <a:t> para usuario </a:t>
            </a:r>
            <a:r>
              <a:rPr lang="es-CL" dirty="0" err="1"/>
              <a:t>Redmine</a:t>
            </a:r>
            <a:endParaRPr lang="es-C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774342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Wiki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s-CL" dirty="0"/>
              <a:t>En la wiki deberán colocar información o documentación que les parezca relevante en el desarrollo de su proyecto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87979"/>
            <a:ext cx="1219200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726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Repositorio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Este repositorio deberá esta conectado al repositorio de GitHub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b="28865"/>
          <a:stretch/>
        </p:blipFill>
        <p:spPr>
          <a:xfrm>
            <a:off x="0" y="3014751"/>
            <a:ext cx="12192000" cy="325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772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Actualizar Repositorio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4640" y="1782301"/>
            <a:ext cx="6586107" cy="3880773"/>
          </a:xfrm>
        </p:spPr>
        <p:txBody>
          <a:bodyPr/>
          <a:lstStyle/>
          <a:p>
            <a:r>
              <a:rPr lang="es-CL" dirty="0"/>
              <a:t>Para ello se tienen que meter de </a:t>
            </a:r>
            <a:r>
              <a:rPr lang="es-CL" dirty="0" err="1"/>
              <a:t>consolo</a:t>
            </a:r>
            <a:r>
              <a:rPr lang="es-CL" dirty="0"/>
              <a:t> de </a:t>
            </a:r>
            <a:r>
              <a:rPr lang="es-CL" dirty="0" smtClean="0"/>
              <a:t>Ubuntu </a:t>
            </a:r>
            <a:r>
              <a:rPr lang="es-CL" dirty="0"/>
              <a:t>a la </a:t>
            </a:r>
            <a:r>
              <a:rPr lang="es-CL" dirty="0" err="1"/>
              <a:t>ip</a:t>
            </a:r>
            <a:endParaRPr lang="es-CL" dirty="0"/>
          </a:p>
          <a:p>
            <a:r>
              <a:rPr lang="es-CL" dirty="0">
                <a:hlinkClick r:id="rId2"/>
              </a:rPr>
              <a:t>146.83.216.163</a:t>
            </a:r>
            <a:endParaRPr lang="es-CL" dirty="0"/>
          </a:p>
          <a:p>
            <a:r>
              <a:rPr lang="es-CL" dirty="0"/>
              <a:t>Y ejecutar las siguientes líneas de código</a:t>
            </a:r>
          </a:p>
          <a:p>
            <a:r>
              <a:rPr lang="es-CL" dirty="0"/>
              <a:t>Donde /</a:t>
            </a:r>
            <a:r>
              <a:rPr lang="es-CL" dirty="0" err="1"/>
              <a:t>usr</a:t>
            </a:r>
            <a:r>
              <a:rPr lang="es-CL" dirty="0"/>
              <a:t>/share/</a:t>
            </a:r>
            <a:r>
              <a:rPr lang="es-CL" dirty="0" err="1"/>
              <a:t>redmine</a:t>
            </a:r>
            <a:r>
              <a:rPr lang="es-CL" dirty="0"/>
              <a:t>/repos/</a:t>
            </a:r>
            <a:r>
              <a:rPr lang="es-CL" dirty="0" err="1"/>
              <a:t>my_repos</a:t>
            </a:r>
            <a:r>
              <a:rPr lang="es-CL" dirty="0"/>
              <a:t> colocan el nombre de su repositorio (el nombre se le dará a cada grupo una vez creado)</a:t>
            </a:r>
          </a:p>
          <a:p>
            <a:endParaRPr lang="es-CL" dirty="0"/>
          </a:p>
          <a:p>
            <a:r>
              <a:rPr lang="es-CL" dirty="0"/>
              <a:t>cd /</a:t>
            </a:r>
            <a:r>
              <a:rPr lang="es-CL" dirty="0" err="1"/>
              <a:t>usr</a:t>
            </a:r>
            <a:r>
              <a:rPr lang="es-CL" dirty="0"/>
              <a:t>/share/</a:t>
            </a:r>
            <a:r>
              <a:rPr lang="es-CL" dirty="0" err="1"/>
              <a:t>redmine</a:t>
            </a:r>
            <a:r>
              <a:rPr lang="es-CL" dirty="0"/>
              <a:t>/repos/Sistema-de-apoyo-I-</a:t>
            </a:r>
            <a:r>
              <a:rPr lang="es-CL" dirty="0" err="1"/>
              <a:t>S.git</a:t>
            </a:r>
            <a:endParaRPr lang="es-CL" dirty="0"/>
          </a:p>
          <a:p>
            <a:r>
              <a:rPr lang="es-CL" dirty="0"/>
              <a:t>sudo </a:t>
            </a:r>
            <a:r>
              <a:rPr lang="es-CL" dirty="0" err="1"/>
              <a:t>git</a:t>
            </a:r>
            <a:r>
              <a:rPr lang="es-CL" dirty="0"/>
              <a:t> </a:t>
            </a:r>
            <a:r>
              <a:rPr lang="es-CL" dirty="0" err="1"/>
              <a:t>fetch</a:t>
            </a:r>
            <a:r>
              <a:rPr lang="es-CL" dirty="0"/>
              <a:t> --</a:t>
            </a:r>
            <a:r>
              <a:rPr lang="es-CL" dirty="0" err="1"/>
              <a:t>all</a:t>
            </a:r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357" y="2160589"/>
            <a:ext cx="5554641" cy="338200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4"/>
          <a:srcRect r="1256"/>
          <a:stretch/>
        </p:blipFill>
        <p:spPr>
          <a:xfrm>
            <a:off x="6637358" y="5514975"/>
            <a:ext cx="5554641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747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Configuración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s-CL" dirty="0"/>
              <a:t>Aquí podrán editar el nombre de su proyecto, miembros, pestañas a mostrar entre otras cosas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16074" b="12899"/>
          <a:stretch/>
        </p:blipFill>
        <p:spPr>
          <a:xfrm>
            <a:off x="0" y="2915728"/>
            <a:ext cx="12192000" cy="375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545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Miembros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Aquí se puede agregar, modificar y eliminar miembros al proyecto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12474" r="2571" b="15959"/>
          <a:stretch/>
        </p:blipFill>
        <p:spPr>
          <a:xfrm>
            <a:off x="155275" y="2827547"/>
            <a:ext cx="11878574" cy="3788913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8013939" y="3476445"/>
            <a:ext cx="3312543" cy="31400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55873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Tiempo dedicado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Los usuarios con peticiones deberán actualizar su tiempo de trabajo en la petición correspondiente según vaya </a:t>
            </a:r>
            <a:r>
              <a:rPr lang="es-CL"/>
              <a:t>avanzando en su </a:t>
            </a:r>
            <a:r>
              <a:rPr lang="es-CL" dirty="0"/>
              <a:t>desarrollo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00400"/>
            <a:ext cx="12192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981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Inicio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Primero se tienen que ir a la siguiente dirección </a:t>
            </a:r>
            <a:endParaRPr lang="es-CL" dirty="0">
              <a:hlinkClick r:id="rId2"/>
            </a:endParaRPr>
          </a:p>
          <a:p>
            <a:r>
              <a:rPr lang="es-CL" dirty="0">
                <a:hlinkClick r:id="rId2"/>
              </a:rPr>
              <a:t>http://146.83.216.163/redmine</a:t>
            </a:r>
            <a:endParaRPr lang="es-CL" dirty="0"/>
          </a:p>
          <a:p>
            <a:r>
              <a:rPr lang="es-CL" dirty="0"/>
              <a:t>Ahora tienen que registrarse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29969"/>
            <a:ext cx="12192000" cy="2941582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11507638" y="3329969"/>
            <a:ext cx="603849" cy="267246"/>
          </a:xfrm>
          <a:prstGeom prst="ellipse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02821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Login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617124"/>
            <a:ext cx="8596668" cy="3880773"/>
          </a:xfrm>
        </p:spPr>
        <p:txBody>
          <a:bodyPr/>
          <a:lstStyle/>
          <a:p>
            <a:r>
              <a:rPr lang="es-CL" dirty="0"/>
              <a:t>Completan los cuadros, y en Identificador colocan su inicial y apellido</a:t>
            </a:r>
          </a:p>
          <a:p>
            <a:r>
              <a:rPr lang="es-CL" dirty="0"/>
              <a:t>“</a:t>
            </a:r>
            <a:r>
              <a:rPr lang="es-CL" dirty="0" err="1"/>
              <a:t>lsantana</a:t>
            </a:r>
            <a:r>
              <a:rPr lang="es-CL" dirty="0"/>
              <a:t>”</a:t>
            </a:r>
          </a:p>
          <a:p>
            <a:r>
              <a:rPr lang="es-CL" dirty="0"/>
              <a:t>Una vez registrados el administrador debe aceptarlos y un miembro de su grupo añadirlo a su proyecto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04392"/>
            <a:ext cx="12192000" cy="355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327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Proyecto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68708" y="2151963"/>
            <a:ext cx="8596668" cy="3880773"/>
          </a:xfrm>
        </p:spPr>
        <p:txBody>
          <a:bodyPr/>
          <a:lstStyle/>
          <a:p>
            <a:r>
              <a:rPr lang="es-CL" dirty="0"/>
              <a:t>Ya aceptados y agregado a un proyecto</a:t>
            </a:r>
          </a:p>
          <a:p>
            <a:r>
              <a:rPr lang="es-CL" dirty="0"/>
              <a:t>Seleccionan su proyecto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7648"/>
            <a:ext cx="12192000" cy="2432050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6096000" y="4390845"/>
            <a:ext cx="2901351" cy="1302589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5407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4351"/>
          </a:xfrm>
        </p:spPr>
        <p:txBody>
          <a:bodyPr/>
          <a:lstStyle/>
          <a:p>
            <a:r>
              <a:rPr lang="es-CL" dirty="0"/>
              <a:t>Proyecto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831513"/>
            <a:ext cx="8596668" cy="3880773"/>
          </a:xfrm>
        </p:spPr>
        <p:txBody>
          <a:bodyPr/>
          <a:lstStyle/>
          <a:p>
            <a:r>
              <a:rPr lang="es-CL" dirty="0"/>
              <a:t>Dentro del proyecto tendrán varias pestañas, donde las mas principales son la de nueva petición, wiki, repositorio y configuración.</a:t>
            </a:r>
          </a:p>
          <a:p>
            <a:r>
              <a:rPr lang="es-CL" dirty="0"/>
              <a:t>En esta primera vista se observa la información mas importante del proyecto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6844"/>
            <a:ext cx="121920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895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Nueva Petición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37387" y="1487728"/>
            <a:ext cx="8596668" cy="3880773"/>
          </a:xfrm>
        </p:spPr>
        <p:txBody>
          <a:bodyPr/>
          <a:lstStyle/>
          <a:p>
            <a:r>
              <a:rPr lang="es-CL" dirty="0"/>
              <a:t>Al hacer una nueva petición, que son como las cosas que hay que hacer, deben asignar el tipo de la petición (tareas, implementación, soporte, </a:t>
            </a:r>
            <a:r>
              <a:rPr lang="es-CL" dirty="0" err="1"/>
              <a:t>etc</a:t>
            </a:r>
            <a:r>
              <a:rPr lang="es-CL" dirty="0"/>
              <a:t>)</a:t>
            </a:r>
          </a:p>
          <a:p>
            <a:r>
              <a:rPr lang="es-CL" dirty="0"/>
              <a:t>También deben colocar el estado (nueva, en curso, resuelta ,</a:t>
            </a:r>
            <a:r>
              <a:rPr lang="es-CL" dirty="0" err="1"/>
              <a:t>etc</a:t>
            </a:r>
            <a:r>
              <a:rPr lang="es-CL" dirty="0"/>
              <a:t>), la prioridad, a quien esta asignada la petición y sus respectivas fechas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761" y="2939884"/>
            <a:ext cx="8465389" cy="374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23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Peticiones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496355"/>
            <a:ext cx="8596668" cy="3880773"/>
          </a:xfrm>
        </p:spPr>
        <p:txBody>
          <a:bodyPr/>
          <a:lstStyle/>
          <a:p>
            <a:r>
              <a:rPr lang="es-CL" dirty="0"/>
              <a:t>Aquí estarán todas la peticiones realizadas en el proyecto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7194"/>
            <a:ext cx="12192000" cy="419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360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Gantt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Esta carta Gantt se ira actualizando automáticamente según las peticiones creadas al igual que el Calendario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28960"/>
            <a:ext cx="12192000" cy="351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109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Calendario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r="23934"/>
          <a:stretch/>
        </p:blipFill>
        <p:spPr>
          <a:xfrm>
            <a:off x="603848" y="1930400"/>
            <a:ext cx="9274002" cy="51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9120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162</TotalTime>
  <Words>325</Words>
  <Application>Microsoft Office PowerPoint</Application>
  <PresentationFormat>Panorámica</PresentationFormat>
  <Paragraphs>41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Faceta</vt:lpstr>
      <vt:lpstr>Guia para usuario Redmine</vt:lpstr>
      <vt:lpstr>Inicio</vt:lpstr>
      <vt:lpstr>Login</vt:lpstr>
      <vt:lpstr>Proyecto</vt:lpstr>
      <vt:lpstr>Proyecto</vt:lpstr>
      <vt:lpstr>Nueva Petición</vt:lpstr>
      <vt:lpstr>Peticiones</vt:lpstr>
      <vt:lpstr>Gantt</vt:lpstr>
      <vt:lpstr>Calendario</vt:lpstr>
      <vt:lpstr>Wiki</vt:lpstr>
      <vt:lpstr>Repositorio</vt:lpstr>
      <vt:lpstr>Actualizar Repositorio</vt:lpstr>
      <vt:lpstr>Configuración</vt:lpstr>
      <vt:lpstr>Miembros</vt:lpstr>
      <vt:lpstr>Tiempo dedicado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para Usar Redmine en Ubuntu</dc:title>
  <dc:creator>Luis Santana</dc:creator>
  <cp:lastModifiedBy>Cuenta Microsoft</cp:lastModifiedBy>
  <cp:revision>21</cp:revision>
  <dcterms:created xsi:type="dcterms:W3CDTF">2016-10-04T00:34:29Z</dcterms:created>
  <dcterms:modified xsi:type="dcterms:W3CDTF">2016-10-07T11:10:59Z</dcterms:modified>
</cp:coreProperties>
</file>