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32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2" r:id="rId6"/>
    <p:sldId id="260" r:id="rId7"/>
    <p:sldId id="271" r:id="rId8"/>
    <p:sldId id="261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5143500" type="screen16x9"/>
  <p:notesSz cx="6858000" cy="9144000"/>
  <p:embeddedFontLst>
    <p:embeddedFont>
      <p:font typeface="Algerian" panose="04020705040A02060702" pitchFamily="82" charset="0"/>
      <p:regular r:id="rId17"/>
    </p:embeddedFont>
    <p:embeddedFont>
      <p:font typeface="Open Sans" panose="020B0604020202020204" charset="0"/>
      <p:regular r:id="rId18"/>
      <p:bold r:id="rId19"/>
      <p:italic r:id="rId20"/>
      <p:boldItalic r:id="rId21"/>
    </p:embeddedFont>
    <p:embeddedFont>
      <p:font typeface="Trebuchet MS" panose="020B0603020202020204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23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7976588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29437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11154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47135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88201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8249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2197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83070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32899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0303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18983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03269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8564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53613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7909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182138"/>
            <a:ext cx="6726063" cy="206957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3182884"/>
            <a:ext cx="2307831" cy="20770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1942559"/>
            <a:ext cx="6726064" cy="12452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1942559"/>
            <a:ext cx="2307832" cy="12452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1" y="2050282"/>
            <a:ext cx="6108101" cy="1029803"/>
          </a:xfrm>
        </p:spPr>
        <p:txBody>
          <a:bodyPr anchor="b">
            <a:noAutofit/>
          </a:bodyPr>
          <a:lstStyle>
            <a:lvl1pPr algn="r">
              <a:defRPr sz="405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3295530"/>
            <a:ext cx="6108101" cy="838265"/>
          </a:xfrm>
        </p:spPr>
        <p:txBody>
          <a:bodyPr>
            <a:normAutofit/>
          </a:bodyPr>
          <a:lstStyle>
            <a:lvl1pPr marL="0" indent="0" algn="r">
              <a:buNone/>
              <a:defRPr sz="15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41510" y="2062753"/>
            <a:ext cx="878916" cy="1017332"/>
          </a:xfrm>
        </p:spPr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‹Nº›</a:t>
            </a:fld>
            <a:endParaRPr lang="es"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81680056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446471"/>
            <a:ext cx="7828359" cy="240873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4447216"/>
            <a:ext cx="1202248" cy="10820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3425991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3425991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2" y="3533713"/>
            <a:ext cx="7210394" cy="339788"/>
          </a:xfrm>
        </p:spPr>
        <p:txBody>
          <a:bodyPr anchor="b">
            <a:normAutofit/>
          </a:bodyPr>
          <a:lstStyle>
            <a:lvl1pPr>
              <a:defRPr sz="1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0242" y="457198"/>
            <a:ext cx="7210394" cy="2692181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39" y="3877188"/>
            <a:ext cx="7210397" cy="46722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2" y="3533482"/>
            <a:ext cx="865613" cy="818092"/>
          </a:xfrm>
        </p:spPr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‹Nº›</a:t>
            </a:fld>
            <a:endParaRPr lang="es"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91664732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446471"/>
            <a:ext cx="7828359" cy="240873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4447216"/>
            <a:ext cx="1202248" cy="10820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3425991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3425991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1" y="457198"/>
            <a:ext cx="7210394" cy="2694563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2" y="3533712"/>
            <a:ext cx="7210394" cy="818092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2" y="3533712"/>
            <a:ext cx="865613" cy="818092"/>
          </a:xfrm>
        </p:spPr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‹Nº›</a:t>
            </a:fld>
            <a:endParaRPr lang="es"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83962663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446471"/>
            <a:ext cx="7828359" cy="240873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4447216"/>
            <a:ext cx="1202248" cy="108203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3425991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7939371" y="3425991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92" y="457199"/>
            <a:ext cx="6539158" cy="2277046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051717" y="2740034"/>
            <a:ext cx="6117434" cy="411726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2" y="3533712"/>
            <a:ext cx="7210394" cy="818092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2" y="3532444"/>
            <a:ext cx="865613" cy="818092"/>
          </a:xfrm>
        </p:spPr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‹Nº›</a:t>
            </a:fld>
            <a:endParaRPr lang="es"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37679" y="56108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54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247107" y="2275143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54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338289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446471"/>
            <a:ext cx="7828359" cy="240873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4447216"/>
            <a:ext cx="1202248" cy="108203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3425991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7939371" y="3425991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39" y="3533712"/>
            <a:ext cx="7210397" cy="44140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0" y="3975112"/>
            <a:ext cx="7210397" cy="376691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2" y="3532444"/>
            <a:ext cx="865613" cy="818092"/>
          </a:xfrm>
        </p:spPr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‹Nº›</a:t>
            </a:fld>
            <a:endParaRPr lang="es"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66414025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77680"/>
            <a:ext cx="7828359" cy="240873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4572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01917" y="564921"/>
            <a:ext cx="7218720" cy="810704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495709" y="1752655"/>
            <a:ext cx="2302526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10241" y="2267005"/>
            <a:ext cx="2287277" cy="2185135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67019" y="1752655"/>
            <a:ext cx="2297430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59103" y="2267005"/>
            <a:ext cx="2297430" cy="2185135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418117" y="1752655"/>
            <a:ext cx="230251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418117" y="2267005"/>
            <a:ext cx="2302519" cy="2185135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‹Nº›</a:t>
            </a:fld>
            <a:endParaRPr lang="es"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13358488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77680"/>
            <a:ext cx="7828359" cy="240873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4572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10242" y="564921"/>
            <a:ext cx="7210395" cy="810704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10239" y="3223127"/>
            <a:ext cx="228727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10239" y="1752655"/>
            <a:ext cx="2287279" cy="1143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10239" y="3655324"/>
            <a:ext cx="2287279" cy="796817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59103" y="3223127"/>
            <a:ext cx="2297430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59103" y="1752655"/>
            <a:ext cx="2297430" cy="1143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58088" y="3655323"/>
            <a:ext cx="2300473" cy="796817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423009" y="3223127"/>
            <a:ext cx="229762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423008" y="1752655"/>
            <a:ext cx="2297629" cy="1143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422915" y="3655321"/>
            <a:ext cx="2300672" cy="796817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‹Nº›</a:t>
            </a:fld>
            <a:endParaRPr lang="es"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59409309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77680"/>
            <a:ext cx="7828359" cy="240873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4572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‹Nº›</a:t>
            </a:fld>
            <a:endParaRPr lang="es"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821002679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6087155" y="1402046"/>
            <a:ext cx="3830241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7401152" y="4029302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96923" y="457198"/>
            <a:ext cx="805352" cy="326532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457198"/>
            <a:ext cx="6652503" cy="3994942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105344" y="4452141"/>
            <a:ext cx="2057400" cy="273844"/>
          </a:xfrm>
        </p:spPr>
        <p:txBody>
          <a:bodyPr/>
          <a:lstStyle/>
          <a:p>
            <a:fld id="{4509A250-FF31-4206-8172-F9D3106AACB1}" type="datetimeFigureOut">
              <a:rPr lang="en-US" smtClean="0"/>
              <a:t>9/27/2016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4452141"/>
            <a:ext cx="4595104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73163" y="4048975"/>
            <a:ext cx="865613" cy="818092"/>
          </a:xfrm>
        </p:spPr>
        <p:txBody>
          <a:bodyPr anchor="t"/>
          <a:lstStyle>
            <a:lvl1pPr algn="ctr">
              <a:defRPr/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‹Nº›</a:t>
            </a:fld>
            <a:endParaRPr lang="es"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585088813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21520127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t>‹Nº›</a:t>
            </a:fld>
            <a:endParaRPr lang="es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124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77680"/>
            <a:ext cx="7828359" cy="240873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4572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‹Nº›</a:t>
            </a:fld>
            <a:endParaRPr lang="es"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989111440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26282550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16221284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t>‹Nº›</a:t>
            </a:fld>
            <a:endParaRPr lang="es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1954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1359018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065180"/>
            <a:ext cx="7828359" cy="240873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68" y="3065926"/>
            <a:ext cx="1202248" cy="10820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0447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7939369" y="20447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2" y="2152421"/>
            <a:ext cx="7210395" cy="818091"/>
          </a:xfrm>
        </p:spPr>
        <p:txBody>
          <a:bodyPr anchor="ctr">
            <a:normAutofit/>
          </a:bodyPr>
          <a:lstStyle>
            <a:lvl1pPr algn="r">
              <a:defRPr sz="27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0242" y="3174129"/>
            <a:ext cx="7210395" cy="1278013"/>
          </a:xfrm>
        </p:spPr>
        <p:txBody>
          <a:bodyPr>
            <a:normAutofit/>
          </a:bodyPr>
          <a:lstStyle>
            <a:lvl1pPr marL="0" indent="0" algn="r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7092" y="2152422"/>
            <a:ext cx="865613" cy="818092"/>
          </a:xfrm>
        </p:spPr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‹Nº›</a:t>
            </a:fld>
            <a:endParaRPr lang="es"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07168442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77680"/>
            <a:ext cx="7828359" cy="240873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72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0240" y="1752655"/>
            <a:ext cx="3523769" cy="269948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5592" y="1752655"/>
            <a:ext cx="3525044" cy="269948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‹Nº›</a:t>
            </a:fld>
            <a:endParaRPr lang="es"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4058265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77680"/>
            <a:ext cx="7828359" cy="240873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4572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0" y="564922"/>
            <a:ext cx="7210397" cy="81070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9763" y="1752655"/>
            <a:ext cx="3354245" cy="51985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242" y="2272507"/>
            <a:ext cx="3523766" cy="217963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5116" y="1752655"/>
            <a:ext cx="3355521" cy="51905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95593" y="2272507"/>
            <a:ext cx="3525044" cy="217963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9/27/2016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‹Nº›</a:t>
            </a:fld>
            <a:endParaRPr lang="es"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60976726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77680"/>
            <a:ext cx="7828359" cy="240873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4572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‹Nº›</a:t>
            </a:fld>
            <a:endParaRPr lang="es"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61109066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‹Nº›</a:t>
            </a:fld>
            <a:endParaRPr lang="es"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42389699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77680"/>
            <a:ext cx="7828359" cy="240873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72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1" y="564920"/>
            <a:ext cx="7210394" cy="810705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1752655"/>
            <a:ext cx="4206252" cy="269948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1" y="1752654"/>
            <a:ext cx="2842559" cy="2699488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‹Nº›</a:t>
            </a:fld>
            <a:endParaRPr lang="es"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57939743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77680"/>
            <a:ext cx="7828359" cy="240873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72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3" y="564921"/>
            <a:ext cx="7210393" cy="810704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51250" y="1752656"/>
            <a:ext cx="4069387" cy="2699484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2" y="1752655"/>
            <a:ext cx="2907192" cy="2699486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‹Nº›</a:t>
            </a:fld>
            <a:endParaRPr lang="es"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4009797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25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0241" y="564921"/>
            <a:ext cx="7210396" cy="810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0241" y="1752655"/>
            <a:ext cx="7210396" cy="2699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63236" y="4452141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9/27/2016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0241" y="4452141"/>
            <a:ext cx="515299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7092" y="564921"/>
            <a:ext cx="865613" cy="8180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‹Nº›</a:t>
            </a:fld>
            <a:endParaRPr lang="es"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6201487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  <p:sldLayoutId id="2147483750" r:id="rId18"/>
    <p:sldLayoutId id="2147483751" r:id="rId19"/>
    <p:sldLayoutId id="2147483752" r:id="rId20"/>
    <p:sldLayoutId id="2147483753" r:id="rId21"/>
    <p:sldLayoutId id="2147483754" r:id="rId22"/>
    <p:sldLayoutId id="2147483755" r:id="rId23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ctrTitle"/>
          </p:nvPr>
        </p:nvSpPr>
        <p:spPr>
          <a:xfrm>
            <a:off x="1719916" y="2002657"/>
            <a:ext cx="6108101" cy="102980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dirty="0" smtClean="0">
                <a:latin typeface="Algerian" panose="04020705040A02060702" pitchFamily="82" charset="0"/>
              </a:rPr>
              <a:t>Sistema de apoyo </a:t>
            </a:r>
            <a:r>
              <a:rPr lang="es" dirty="0" smtClean="0">
                <a:latin typeface="Algerian" panose="04020705040A02060702" pitchFamily="82" charset="0"/>
              </a:rPr>
              <a:t>  </a:t>
            </a:r>
            <a:r>
              <a:rPr lang="es" dirty="0" smtClean="0">
                <a:solidFill>
                  <a:srgbClr val="0070C0"/>
                </a:solidFill>
                <a:latin typeface="Algerian" panose="04020705040A02060702" pitchFamily="82" charset="0"/>
              </a:rPr>
              <a:t>I&amp;S</a:t>
            </a:r>
            <a:endParaRPr lang="es" dirty="0">
              <a:solidFill>
                <a:srgbClr val="0070C0"/>
              </a:solidFill>
              <a:latin typeface="Algerian" panose="04020705040A02060702" pitchFamily="82" charset="0"/>
            </a:endParaRPr>
          </a:p>
        </p:txBody>
      </p:sp>
      <p:sp>
        <p:nvSpPr>
          <p:cNvPr id="67" name="Shape 67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dirty="0"/>
              <a:t>Presentación1 - Taller de Ingeniería de Software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1922849" y="-114300"/>
            <a:ext cx="4354125" cy="1675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sz="4800" dirty="0"/>
              <a:t>Limitaciones</a:t>
            </a:r>
          </a:p>
        </p:txBody>
      </p:sp>
      <p:sp>
        <p:nvSpPr>
          <p:cNvPr id="136" name="Shape 136"/>
          <p:cNvSpPr txBox="1">
            <a:spLocks noGrp="1"/>
          </p:cNvSpPr>
          <p:nvPr>
            <p:ph type="subTitle" idx="1"/>
          </p:nvPr>
        </p:nvSpPr>
        <p:spPr>
          <a:xfrm>
            <a:off x="2008575" y="17424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dirty="0"/>
              <a:t>Supuestos, restricciones y riesgos</a:t>
            </a:r>
          </a:p>
        </p:txBody>
      </p:sp>
      <p:sp>
        <p:nvSpPr>
          <p:cNvPr id="137" name="Shape 137"/>
          <p:cNvSpPr txBox="1">
            <a:spLocks noGrp="1"/>
          </p:cNvSpPr>
          <p:nvPr>
            <p:ph type="body" idx="2"/>
          </p:nvPr>
        </p:nvSpPr>
        <p:spPr>
          <a:xfrm>
            <a:off x="2910675" y="2360025"/>
            <a:ext cx="3837000" cy="3447325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dirty="0" smtClean="0"/>
              <a:t>Personas</a:t>
            </a:r>
            <a:r>
              <a:rPr lang="es" dirty="0" smtClean="0"/>
              <a:t>.</a:t>
            </a:r>
          </a:p>
          <a:p>
            <a:pPr lvl="0">
              <a:spcBef>
                <a:spcPts val="0"/>
              </a:spcBef>
              <a:buNone/>
            </a:pPr>
            <a:endParaRPr lang="es" dirty="0" smtClean="0"/>
          </a:p>
          <a:p>
            <a:pPr lvl="0">
              <a:spcBef>
                <a:spcPts val="0"/>
              </a:spcBef>
              <a:buNone/>
            </a:pPr>
            <a:r>
              <a:rPr lang="es-CL" dirty="0" smtClean="0"/>
              <a:t>E</a:t>
            </a:r>
            <a:r>
              <a:rPr lang="es" dirty="0" smtClean="0"/>
              <a:t>l Id.</a:t>
            </a:r>
            <a:endParaRPr lang="es" dirty="0" smtClean="0"/>
          </a:p>
          <a:p>
            <a:pPr lvl="0">
              <a:spcBef>
                <a:spcPts val="0"/>
              </a:spcBef>
              <a:buNone/>
            </a:pPr>
            <a:endParaRPr lang="es" dirty="0"/>
          </a:p>
          <a:p>
            <a:pPr lvl="0">
              <a:spcBef>
                <a:spcPts val="0"/>
              </a:spcBef>
              <a:buNone/>
            </a:pPr>
            <a:r>
              <a:rPr lang="es" dirty="0" smtClean="0"/>
              <a:t>Modelo vista controlador.</a:t>
            </a:r>
            <a:endParaRPr lang="es" dirty="0"/>
          </a:p>
          <a:p>
            <a:pPr lv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r>
              <a:rPr lang="es" dirty="0" smtClean="0"/>
              <a:t>Internet.</a:t>
            </a:r>
            <a:endParaRPr lang="es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0" y="457125"/>
            <a:ext cx="8520600" cy="1538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sz="6600" dirty="0"/>
              <a:t>Desarrollo del proyecto</a:t>
            </a:r>
          </a:p>
        </p:txBody>
      </p:sp>
      <p:sp>
        <p:nvSpPr>
          <p:cNvPr id="143" name="Shape 143"/>
          <p:cNvSpPr txBox="1"/>
          <p:nvPr/>
        </p:nvSpPr>
        <p:spPr>
          <a:xfrm>
            <a:off x="594725" y="3258625"/>
            <a:ext cx="7136700" cy="832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975" y="2211182"/>
            <a:ext cx="4548775" cy="27292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Metodología y Roles</a:t>
            </a:r>
          </a:p>
        </p:txBody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311699" y="1389600"/>
            <a:ext cx="4212676" cy="3179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sz="1400" b="1" dirty="0" smtClean="0"/>
              <a:t>Ciclo de Vida: </a:t>
            </a:r>
            <a:r>
              <a:rPr lang="es" sz="1400" b="1" dirty="0"/>
              <a:t>Prototipado </a:t>
            </a:r>
            <a:r>
              <a:rPr lang="es" sz="1400" b="1" dirty="0" smtClean="0"/>
              <a:t>evolutivo</a:t>
            </a:r>
          </a:p>
          <a:p>
            <a:pPr lvl="0">
              <a:spcBef>
                <a:spcPts val="0"/>
              </a:spcBef>
              <a:buNone/>
            </a:pPr>
            <a:endParaRPr lang="es" sz="1400" b="1" dirty="0"/>
          </a:p>
          <a:p>
            <a:pPr lvl="0">
              <a:spcBef>
                <a:spcPts val="0"/>
              </a:spcBef>
              <a:buNone/>
            </a:pPr>
            <a:r>
              <a:rPr lang="es" sz="1400" b="1" dirty="0"/>
              <a:t>SCRUM</a:t>
            </a:r>
          </a:p>
          <a:p>
            <a:pPr lvl="0">
              <a:spcBef>
                <a:spcPts val="0"/>
              </a:spcBef>
              <a:buNone/>
            </a:pPr>
            <a:r>
              <a:rPr lang="es" sz="1400" dirty="0"/>
              <a:t>Scrum master </a:t>
            </a:r>
            <a:r>
              <a:rPr lang="es" sz="1400" dirty="0" smtClean="0"/>
              <a:t>(Cristopher Tacul)</a:t>
            </a:r>
            <a:endParaRPr lang="es" sz="1400" dirty="0"/>
          </a:p>
          <a:p>
            <a:pPr lvl="0">
              <a:spcBef>
                <a:spcPts val="0"/>
              </a:spcBef>
              <a:buNone/>
            </a:pPr>
            <a:r>
              <a:rPr lang="es" sz="1400" dirty="0"/>
              <a:t>Product Owner </a:t>
            </a:r>
            <a:r>
              <a:rPr lang="es" sz="1400" dirty="0" smtClean="0"/>
              <a:t>(Bruno Silva)</a:t>
            </a:r>
            <a:endParaRPr lang="es" sz="1400" dirty="0"/>
          </a:p>
          <a:p>
            <a:pPr lvl="0">
              <a:buNone/>
            </a:pPr>
            <a:r>
              <a:rPr lang="es" sz="1400" dirty="0"/>
              <a:t>Development Team</a:t>
            </a:r>
            <a:br>
              <a:rPr lang="es" sz="1400" dirty="0"/>
            </a:br>
            <a:r>
              <a:rPr lang="es" sz="1400" dirty="0"/>
              <a:t> </a:t>
            </a:r>
            <a:r>
              <a:rPr lang="es" sz="1400" dirty="0" smtClean="0"/>
              <a:t>(Luis </a:t>
            </a:r>
            <a:r>
              <a:rPr lang="es" sz="1400" dirty="0"/>
              <a:t>Santana, Bruno </a:t>
            </a:r>
            <a:r>
              <a:rPr lang="es" sz="1400" dirty="0" smtClean="0"/>
              <a:t>Silva,</a:t>
            </a:r>
            <a:r>
              <a:rPr lang="es" sz="1400" dirty="0"/>
              <a:t> Cristopher Tacul</a:t>
            </a:r>
            <a:r>
              <a:rPr lang="es" sz="1400" dirty="0" smtClean="0"/>
              <a:t>)</a:t>
            </a:r>
            <a:endParaRPr lang="es" sz="1400" dirty="0"/>
          </a:p>
          <a:p>
            <a:pPr lvl="0">
              <a:spcBef>
                <a:spcPts val="0"/>
              </a:spcBef>
              <a:buNone/>
            </a:pPr>
            <a:endParaRPr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proyectosbeta.net/wp-content/uploads/2016/05/Logo-Android-Studi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812" y="1766886"/>
            <a:ext cx="3602037" cy="2701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hmkcode.github.io/images/2013/09/android-sql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0" y="1973773"/>
            <a:ext cx="3454336" cy="1845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2152650" y="390525"/>
            <a:ext cx="304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200" dirty="0" smtClean="0"/>
              <a:t>Tecnologías</a:t>
            </a:r>
            <a:endParaRPr lang="es-C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102150" y="2352600"/>
            <a:ext cx="8520600" cy="1538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dirty="0" smtClean="0"/>
              <a:t>E.N.D.</a:t>
            </a:r>
            <a:endParaRPr lang="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264075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4000" dirty="0" smtClean="0"/>
              <a:t>Servicios Agricolas I</a:t>
            </a:r>
            <a:r>
              <a:rPr lang="e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es" sz="4000" dirty="0" smtClean="0"/>
              <a:t>S </a:t>
            </a:r>
            <a:r>
              <a:rPr lang="es" dirty="0" smtClean="0"/>
              <a:t/>
            </a:r>
            <a:br>
              <a:rPr lang="es" dirty="0" smtClean="0"/>
            </a:br>
            <a:endParaRPr dirty="0"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264075" y="1552475"/>
            <a:ext cx="5191500" cy="2488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sz="2000" dirty="0" smtClean="0"/>
              <a:t>Empresa de prestacion de mano de obras especializada en servicios agricolas</a:t>
            </a:r>
            <a:r>
              <a:rPr lang="es" sz="2000" dirty="0" smtClean="0"/>
              <a:t>.</a:t>
            </a:r>
          </a:p>
          <a:p>
            <a:pPr lvl="0">
              <a:spcBef>
                <a:spcPts val="0"/>
              </a:spcBef>
              <a:buNone/>
            </a:pPr>
            <a:endParaRPr lang="es" sz="2000" dirty="0" smtClean="0"/>
          </a:p>
          <a:p>
            <a:pPr lvl="0">
              <a:spcBef>
                <a:spcPts val="0"/>
              </a:spcBef>
              <a:buNone/>
            </a:pPr>
            <a:r>
              <a:rPr lang="es-CL" sz="2000" dirty="0" smtClean="0"/>
              <a:t>N</a:t>
            </a:r>
            <a:r>
              <a:rPr lang="es" sz="2000" dirty="0" smtClean="0"/>
              <a:t>uestro cliente..</a:t>
            </a:r>
          </a:p>
          <a:p>
            <a:pPr lvl="0">
              <a:spcBef>
                <a:spcPts val="0"/>
              </a:spcBef>
              <a:buNone/>
            </a:pPr>
            <a:endParaRPr lang="es" sz="2000" dirty="0" smtClean="0"/>
          </a:p>
          <a:p>
            <a:pPr lvl="0">
              <a:spcBef>
                <a:spcPts val="0"/>
              </a:spcBef>
              <a:buNone/>
            </a:pPr>
            <a:r>
              <a:rPr lang="es" sz="2000" dirty="0" smtClean="0"/>
              <a:t>Tipos de de trabajos.</a:t>
            </a:r>
          </a:p>
          <a:p>
            <a:pPr lvl="0">
              <a:spcBef>
                <a:spcPts val="0"/>
              </a:spcBef>
              <a:buNone/>
            </a:pPr>
            <a:endParaRPr lang="es" sz="2000" dirty="0" smtClean="0"/>
          </a:p>
          <a:p>
            <a:pPr lvl="0">
              <a:spcBef>
                <a:spcPts val="0"/>
              </a:spcBef>
              <a:buNone/>
            </a:pPr>
            <a:endParaRPr sz="2000" dirty="0"/>
          </a:p>
        </p:txBody>
      </p:sp>
      <p:pic>
        <p:nvPicPr>
          <p:cNvPr id="1026" name="Picture 2" descr="https://scontent.fscl1-1.fna.fbcdn.net/v/t1.0-9/1479191_1428200994075959_2144957469_n.jpg?oh=8957fa58baea7281b208869981548f7a&amp;oe=587BE61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2644" y="1152425"/>
            <a:ext cx="2621756" cy="349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dirty="0"/>
              <a:t>Stakeholders</a:t>
            </a:r>
          </a:p>
        </p:txBody>
      </p:sp>
      <p:sp>
        <p:nvSpPr>
          <p:cNvPr id="81" name="Shape 81"/>
          <p:cNvSpPr txBox="1"/>
          <p:nvPr/>
        </p:nvSpPr>
        <p:spPr>
          <a:xfrm>
            <a:off x="729300" y="1593225"/>
            <a:ext cx="3210300" cy="46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2400" b="1" dirty="0" smtClean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Trabajadores</a:t>
            </a:r>
            <a:endParaRPr lang="es" sz="2400" b="1" dirty="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2" name="Shape 82"/>
          <p:cNvSpPr txBox="1"/>
          <p:nvPr/>
        </p:nvSpPr>
        <p:spPr>
          <a:xfrm>
            <a:off x="729300" y="3611500"/>
            <a:ext cx="3543600" cy="42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2400" b="1" dirty="0" smtClean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Dueño de la empresa</a:t>
            </a:r>
            <a:endParaRPr lang="es" sz="2400" b="1" dirty="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3" name="Shape 83"/>
          <p:cNvSpPr txBox="1"/>
          <p:nvPr/>
        </p:nvSpPr>
        <p:spPr>
          <a:xfrm>
            <a:off x="4927175" y="1750162"/>
            <a:ext cx="3543600" cy="42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2400" b="1" dirty="0" smtClean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Empresas/Dueño de propiedades</a:t>
            </a:r>
            <a:endParaRPr lang="es" sz="2400" b="1" dirty="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-917025" y="643350"/>
            <a:ext cx="8571300" cy="942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dirty="0" smtClean="0">
                <a:latin typeface="Arial" panose="020B0604020202020204" pitchFamily="34" charset="0"/>
                <a:cs typeface="Arial" panose="020B0604020202020204" pitchFamily="34" charset="0"/>
              </a:rPr>
              <a:t>PROYECTO: Sistema de Apoyo I&amp;S</a:t>
            </a:r>
            <a:endParaRPr lang="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Shape 90"/>
          <p:cNvSpPr txBox="1"/>
          <p:nvPr/>
        </p:nvSpPr>
        <p:spPr>
          <a:xfrm>
            <a:off x="734175" y="2137425"/>
            <a:ext cx="7136700" cy="832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just">
              <a:spcBef>
                <a:spcPts val="0"/>
              </a:spcBef>
              <a:buNone/>
            </a:pPr>
            <a:r>
              <a:rPr lang="es" sz="2400" b="1" dirty="0" smtClean="0">
                <a:solidFill>
                  <a:schemeClr val="tx1"/>
                </a:solidFill>
              </a:rPr>
              <a:t>El proyecto busca entregar un sistema que permita facilitar la administracion de la empresa.</a:t>
            </a:r>
            <a:endParaRPr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dirty="0"/>
              <a:t>Funciones del sistema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23400" y="1580650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dirty="0" smtClean="0"/>
              <a:t>Permitir agregar/eliminar trabajadores </a:t>
            </a:r>
            <a:endParaRPr lang="es" dirty="0"/>
          </a:p>
          <a:p>
            <a:pPr lvl="0">
              <a:spcBef>
                <a:spcPts val="0"/>
              </a:spcBef>
              <a:buNone/>
            </a:pPr>
            <a:r>
              <a:rPr lang="es" dirty="0" smtClean="0"/>
              <a:t>Crear/Editar nuevas “faenas” </a:t>
            </a:r>
          </a:p>
          <a:p>
            <a:pPr lvl="0">
              <a:spcBef>
                <a:spcPts val="0"/>
              </a:spcBef>
              <a:buNone/>
            </a:pPr>
            <a:r>
              <a:rPr lang="es" dirty="0" smtClean="0"/>
              <a:t>Permitir </a:t>
            </a:r>
            <a:r>
              <a:rPr lang="es" dirty="0" smtClean="0"/>
              <a:t>ingresar </a:t>
            </a:r>
            <a:r>
              <a:rPr lang="es" dirty="0" smtClean="0"/>
              <a:t>de  manera cuantitativa trabajo realizado.</a:t>
            </a:r>
          </a:p>
          <a:p>
            <a:pPr lvl="0">
              <a:spcBef>
                <a:spcPts val="0"/>
              </a:spcBef>
              <a:buNone/>
            </a:pPr>
            <a:r>
              <a:rPr lang="es-CL" dirty="0" smtClean="0"/>
              <a:t>P</a:t>
            </a:r>
            <a:r>
              <a:rPr lang="es" dirty="0" smtClean="0"/>
              <a:t>ermitir realizar busquedas por…</a:t>
            </a:r>
          </a:p>
          <a:p>
            <a:pPr>
              <a:buNone/>
            </a:pPr>
            <a:r>
              <a:rPr lang="es" dirty="0"/>
              <a:t>¿Permitir ingresar gastos por faena</a:t>
            </a:r>
            <a:r>
              <a:rPr lang="es" dirty="0" smtClean="0"/>
              <a:t>?</a:t>
            </a:r>
            <a:endParaRPr lang="es" dirty="0"/>
          </a:p>
          <a:p>
            <a:pPr lvl="0">
              <a:spcBef>
                <a:spcPts val="0"/>
              </a:spcBef>
              <a:buNone/>
            </a:pPr>
            <a:r>
              <a:rPr lang="es" dirty="0" smtClean="0"/>
              <a:t>Desplegar Estadísticas</a:t>
            </a:r>
            <a:endParaRPr lang="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11700" y="441300"/>
            <a:ext cx="2808000" cy="755700"/>
          </a:xfrm>
        </p:spPr>
        <p:txBody>
          <a:bodyPr/>
          <a:lstStyle/>
          <a:p>
            <a:r>
              <a:rPr lang="es-CL" dirty="0" smtClean="0"/>
              <a:t>Vistas :</a:t>
            </a:r>
            <a:endParaRPr lang="es-CL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5" y="1425675"/>
            <a:ext cx="3867150" cy="291465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900" y="1425675"/>
            <a:ext cx="3943350" cy="2933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4937" y="3237145"/>
            <a:ext cx="3600450" cy="1685925"/>
          </a:xfrm>
          <a:prstGeom prst="rect">
            <a:avLst/>
          </a:prstGeom>
        </p:spPr>
      </p:pic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94" y="201530"/>
            <a:ext cx="3707850" cy="268154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5538" y="243745"/>
            <a:ext cx="3590925" cy="2639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60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311700" y="2508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Beneficios</a:t>
            </a:r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311700" y="1561704"/>
            <a:ext cx="3022051" cy="3179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>
              <a:spcBef>
                <a:spcPts val="0"/>
              </a:spcBef>
              <a:buNone/>
            </a:pPr>
            <a:r>
              <a:rPr lang="es" sz="1400" dirty="0" smtClean="0"/>
              <a:t>Facilitar la administarcion de la empresa de don Hugo</a:t>
            </a:r>
          </a:p>
          <a:p>
            <a:pPr lvl="0" algn="just">
              <a:spcBef>
                <a:spcPts val="0"/>
              </a:spcBef>
              <a:buNone/>
            </a:pPr>
            <a:r>
              <a:rPr lang="es" sz="1400" dirty="0" smtClean="0"/>
              <a:t>Minimizar perdidadas por errores humanos</a:t>
            </a:r>
          </a:p>
          <a:p>
            <a:pPr lvl="0" algn="just">
              <a:spcBef>
                <a:spcPts val="0"/>
              </a:spcBef>
              <a:buNone/>
            </a:pPr>
            <a:endParaRPr lang="es" sz="1400" dirty="0"/>
          </a:p>
          <a:p>
            <a:pPr lvl="0" algn="just" rtl="0">
              <a:spcBef>
                <a:spcPts val="0"/>
              </a:spcBef>
              <a:buNone/>
            </a:pPr>
            <a:endParaRPr sz="1400" dirty="0"/>
          </a:p>
        </p:txBody>
      </p:sp>
      <p:sp>
        <p:nvSpPr>
          <p:cNvPr id="103" name="Shape 103"/>
          <p:cNvSpPr txBox="1">
            <a:spLocks noGrp="1"/>
          </p:cNvSpPr>
          <p:nvPr>
            <p:ph type="title" idx="4294967295"/>
          </p:nvPr>
        </p:nvSpPr>
        <p:spPr>
          <a:xfrm>
            <a:off x="3527426" y="244079"/>
            <a:ext cx="2808287" cy="7556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dirty="0"/>
              <a:t>Entregables</a:t>
            </a:r>
          </a:p>
        </p:txBody>
      </p:sp>
      <p:sp>
        <p:nvSpPr>
          <p:cNvPr id="104" name="Shape 104"/>
          <p:cNvSpPr txBox="1">
            <a:spLocks noGrp="1"/>
          </p:cNvSpPr>
          <p:nvPr>
            <p:ph type="body" idx="4294967295"/>
          </p:nvPr>
        </p:nvSpPr>
        <p:spPr>
          <a:xfrm>
            <a:off x="3656937" y="1436863"/>
            <a:ext cx="5487063" cy="317976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>
              <a:spcBef>
                <a:spcPts val="0"/>
              </a:spcBef>
              <a:buNone/>
            </a:pPr>
            <a:r>
              <a:rPr lang="es" sz="1400" dirty="0" smtClean="0"/>
              <a:t>   Revisión </a:t>
            </a:r>
            <a:r>
              <a:rPr lang="es" sz="1400" dirty="0"/>
              <a:t>de avance del proyecto </a:t>
            </a:r>
            <a:r>
              <a:rPr lang="es" sz="1400" dirty="0" smtClean="0"/>
              <a:t>cada dos semanas con don hugo.</a:t>
            </a:r>
            <a:endParaRPr lang="es" sz="1400" dirty="0"/>
          </a:p>
          <a:p>
            <a:pPr lvl="0" algn="just">
              <a:spcBef>
                <a:spcPts val="0"/>
              </a:spcBef>
              <a:buNone/>
            </a:pPr>
            <a:r>
              <a:rPr lang="es" sz="1400" dirty="0" smtClean="0"/>
              <a:t>   Entrega </a:t>
            </a:r>
            <a:r>
              <a:rPr lang="es" sz="1400" dirty="0"/>
              <a:t>del sistema </a:t>
            </a:r>
            <a:r>
              <a:rPr lang="es" sz="1400" dirty="0" smtClean="0"/>
              <a:t>funcionando como app de android y base de datos montada en un servidor. </a:t>
            </a:r>
            <a:endParaRPr lang="es" sz="1400" dirty="0"/>
          </a:p>
          <a:p>
            <a:pPr lvl="0" algn="just" rtl="0">
              <a:spcBef>
                <a:spcPts val="0"/>
              </a:spcBef>
              <a:buNone/>
            </a:pPr>
            <a:endParaRPr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334" y="-101600"/>
            <a:ext cx="9348684" cy="5549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ín">
  <a:themeElements>
    <a:clrScheme name="Berlí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í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í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TM04033917[[fn=Berlín]]</Template>
  <TotalTime>1755</TotalTime>
  <Words>196</Words>
  <Application>Microsoft Office PowerPoint</Application>
  <PresentationFormat>Presentación en pantalla (16:9)</PresentationFormat>
  <Paragraphs>47</Paragraphs>
  <Slides>14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Algerian</vt:lpstr>
      <vt:lpstr>Open Sans</vt:lpstr>
      <vt:lpstr>Arial</vt:lpstr>
      <vt:lpstr>Trebuchet MS</vt:lpstr>
      <vt:lpstr>Berlín</vt:lpstr>
      <vt:lpstr>Sistema de apoyo   I&amp;S</vt:lpstr>
      <vt:lpstr>Servicios Agricolas I&amp;S  </vt:lpstr>
      <vt:lpstr>Stakeholders</vt:lpstr>
      <vt:lpstr>PROYECTO: Sistema de Apoyo I&amp;S</vt:lpstr>
      <vt:lpstr>Funciones del sistema</vt:lpstr>
      <vt:lpstr>Vistas :</vt:lpstr>
      <vt:lpstr>Presentación de PowerPoint</vt:lpstr>
      <vt:lpstr>Beneficios</vt:lpstr>
      <vt:lpstr>Presentación de PowerPoint</vt:lpstr>
      <vt:lpstr>Limitaciones</vt:lpstr>
      <vt:lpstr>Desarrollo del proyecto</vt:lpstr>
      <vt:lpstr>Metodología y Roles</vt:lpstr>
      <vt:lpstr>Presentación de PowerPoint</vt:lpstr>
      <vt:lpstr>E.N.D.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apoyo S&amp;I</dc:title>
  <dc:creator>Bruno Silva</dc:creator>
  <cp:lastModifiedBy>Cuenta Microsoft</cp:lastModifiedBy>
  <cp:revision>16</cp:revision>
  <dcterms:modified xsi:type="dcterms:W3CDTF">2016-09-28T12:27:08Z</dcterms:modified>
</cp:coreProperties>
</file>