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72" r:id="rId5"/>
    <p:sldId id="266" r:id="rId6"/>
    <p:sldId id="271" r:id="rId7"/>
    <p:sldId id="273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3BE9D2D-B938-4945-A039-1696C09BB5C4}">
          <p14:sldIdLst>
            <p14:sldId id="256"/>
            <p14:sldId id="264"/>
            <p14:sldId id="265"/>
            <p14:sldId id="272"/>
            <p14:sldId id="266"/>
            <p14:sldId id="271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Daniel" initials="BD" lastIdx="1" clrIdx="0">
    <p:extLst>
      <p:ext uri="{19B8F6BF-5375-455C-9EA6-DF929625EA0E}">
        <p15:presenceInfo xmlns:p15="http://schemas.microsoft.com/office/powerpoint/2012/main" userId="05dfdde19579b4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8:12:59.15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ED787-ECF9-4317-9B3F-01368C48791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BCC3-7EAB-4662-B118-F1D740721A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46253" y="2678805"/>
            <a:ext cx="5808371" cy="83115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395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22658" y="4845969"/>
            <a:ext cx="6553229" cy="476226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rgbClr val="003958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18244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4050" y="4554895"/>
            <a:ext cx="8762236" cy="2121676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00395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Assunto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1880057"/>
            <a:ext cx="10356483" cy="4491713"/>
          </a:xfrm>
        </p:spPr>
        <p:txBody>
          <a:bodyPr/>
          <a:lstStyle>
            <a:lvl1pPr marL="0" indent="0">
              <a:buNone/>
              <a:defRPr sz="2400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Digite aqui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3567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8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038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612571"/>
            <a:ext cx="5181600" cy="3564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2612571"/>
            <a:ext cx="5181600" cy="3564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296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850" y="2851083"/>
            <a:ext cx="5808371" cy="831157"/>
          </a:xfrm>
        </p:spPr>
        <p:txBody>
          <a:bodyPr>
            <a:normAutofit/>
          </a:bodyPr>
          <a:lstStyle/>
          <a:p>
            <a:r>
              <a:rPr lang="pt-BR" dirty="0"/>
              <a:t>Método Escala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35863" y="4714612"/>
            <a:ext cx="6377840" cy="1009159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Alunos: </a:t>
            </a:r>
            <a:r>
              <a:rPr lang="pt-BR" dirty="0" err="1"/>
              <a:t>Artini</a:t>
            </a:r>
            <a:r>
              <a:rPr lang="pt-BR" dirty="0"/>
              <a:t> </a:t>
            </a:r>
            <a:r>
              <a:rPr lang="pt-BR" dirty="0" err="1"/>
              <a:t>Scarabelot</a:t>
            </a:r>
            <a:r>
              <a:rPr lang="pt-BR" dirty="0"/>
              <a:t>, Bruno Silva Daniel e Thiago Spindola Rossi</a:t>
            </a:r>
          </a:p>
          <a:p>
            <a:r>
              <a:rPr lang="pt-BR" dirty="0"/>
              <a:t>Professor: Anderson Farias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13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F63F16-535D-4CA4-BF95-5543B711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F0B299-67FE-4620-A6CA-F7AEC0801846}"/>
              </a:ext>
            </a:extLst>
          </p:cNvPr>
          <p:cNvSpPr txBox="1"/>
          <p:nvPr/>
        </p:nvSpPr>
        <p:spPr>
          <a:xfrm>
            <a:off x="2675389" y="4905463"/>
            <a:ext cx="6841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https://github.com/brunosilvadaniel/jogos-digitais-escala-php</a:t>
            </a:r>
          </a:p>
        </p:txBody>
      </p:sp>
    </p:spTree>
    <p:extLst>
      <p:ext uri="{BB962C8B-B14F-4D97-AF65-F5344CB8AC3E}">
        <p14:creationId xmlns:p14="http://schemas.microsoft.com/office/powerpoint/2010/main" val="338850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8A87AE-DC1B-43C6-9420-9BFD4CC0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1AB19D-9814-461F-8598-EA3CF5038AC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4800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ransformação de escala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D42C0D-00AA-4301-B926-016AB639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9" y="1541462"/>
            <a:ext cx="10515600" cy="4351338"/>
          </a:xfrm>
        </p:spPr>
        <p:txBody>
          <a:bodyPr/>
          <a:lstStyle/>
          <a:p>
            <a:endParaRPr lang="pt-BR" sz="2400" dirty="0">
              <a:effectLst/>
              <a:ea typeface="Calibri" panose="020F0502020204030204" pitchFamily="34" charset="0"/>
            </a:endParaRPr>
          </a:p>
          <a:p>
            <a:r>
              <a:rPr lang="pt-BR" sz="2400" dirty="0">
                <a:effectLst/>
                <a:ea typeface="Calibri" panose="020F0502020204030204" pitchFamily="34" charset="0"/>
              </a:rPr>
              <a:t>A transformação de escala consiste em </a:t>
            </a:r>
            <a:r>
              <a:rPr lang="pt-BR" sz="2400" spc="-5" dirty="0">
                <a:effectLst/>
                <a:ea typeface="Calibri" panose="020F0502020204030204" pitchFamily="34" charset="0"/>
              </a:rPr>
              <a:t>mudar as dimensões de um objeto e esta presente em toda extensão de qualquer animação;</a:t>
            </a:r>
          </a:p>
          <a:p>
            <a:endParaRPr lang="pt-BR" sz="2400" spc="-5" dirty="0">
              <a:effectLst/>
              <a:ea typeface="Calibri" panose="020F0502020204030204" pitchFamily="34" charset="0"/>
            </a:endParaRPr>
          </a:p>
          <a:p>
            <a:r>
              <a:rPr lang="pt-BR" sz="2400" spc="-5" dirty="0"/>
              <a:t>Exige muito processamento quando trabalhada em tempo real;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4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2C91416-9379-4769-8942-159FB8E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951D5A-7708-46F7-9BBD-1548105B5D5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Exemplo de escala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340482B6-15EC-419B-B767-54561FE907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87" y="1652631"/>
            <a:ext cx="7396241" cy="36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8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2F6B01A-07D5-487D-A3A9-19C7017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253F8-4BAE-4485-8FA9-D2BCD14149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Conceito de escala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DDB2B6-4A29-48CA-A85D-2705544D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449610"/>
            <a:ext cx="10515600" cy="4351338"/>
          </a:xfrm>
        </p:spPr>
        <p:txBody>
          <a:bodyPr/>
          <a:lstStyle/>
          <a:p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 isso podemos entender essa mudança de proporção realizando</a:t>
            </a:r>
            <a:r>
              <a:rPr lang="pt-BR" sz="2400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operação de multiplicação em cada um dos vetores das coordenadas do objeto por um fator de escala S</a:t>
            </a: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gerando a formula a seguir:</a:t>
            </a:r>
            <a:endParaRPr lang="pt-BR" sz="24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BC7367-AC11-43D8-8850-3C903D7A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86" y="3284258"/>
            <a:ext cx="5382013" cy="25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300C84-7D6E-402E-B8CC-A20C051C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4BA64-55F4-44C2-AF11-CD67BE595D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Exemplo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D2275E0-9BEC-4BF8-A282-38C70472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96" y="153896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Considere que vamos executar a operação de escala com os seguintes valores de </a:t>
            </a:r>
            <a:r>
              <a:rPr lang="pt-BR" sz="8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Sx</a:t>
            </a:r>
            <a:r>
              <a:rPr lang="pt-BR" sz="8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8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Sy</a:t>
            </a:r>
            <a:r>
              <a:rPr lang="pt-BR" sz="8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respectivamente (0.5, 2). Então teremos que: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8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Ponto[0].x = Ponto[0].x * </a:t>
            </a:r>
            <a:r>
              <a:rPr lang="pt-BR" sz="72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Sx</a:t>
            </a: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 5 * 0.5 =  2.5</a:t>
            </a:r>
            <a:endParaRPr lang="pt-BR" sz="72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Ponto[0].y = Ponto[0].y * </a:t>
            </a:r>
            <a:r>
              <a:rPr lang="pt-BR" sz="72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Sy</a:t>
            </a: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10 * 2   = 20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72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Ponto[0].x = Ponto[0].x * </a:t>
            </a:r>
            <a:r>
              <a:rPr lang="pt-BR" sz="72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Sx</a:t>
            </a: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10 * 0.5 =  5</a:t>
            </a:r>
            <a:endParaRPr lang="pt-BR" sz="72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Ponto[0].y = Ponto[0].y * </a:t>
            </a:r>
            <a:r>
              <a:rPr lang="pt-BR" sz="72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Sy</a:t>
            </a:r>
            <a:r>
              <a:rPr lang="pt-BR" sz="7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 5 * 2   = 10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129113-5AE0-43D7-A530-D04B31DE0F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96" y="2622340"/>
            <a:ext cx="3907799" cy="2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7B94EC7-243F-41F9-929F-44C2EBD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767AA-0105-4710-B832-E360867EE6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Exemplo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55D3C04-37C2-4222-A3F4-29488D915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121" y="1538967"/>
            <a:ext cx="10521950" cy="4700501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Ponto[0].x = Ponto[0].x * </a:t>
            </a:r>
            <a:r>
              <a:rPr lang="pt-BR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Sx</a:t>
            </a:r>
            <a:r>
              <a:rPr lang="pt-B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15 * 0.5 =  7.5</a:t>
            </a:r>
            <a:endParaRPr lang="pt-BR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Ponto[0].y = Ponto[0].y * </a:t>
            </a:r>
            <a:r>
              <a:rPr lang="pt-BR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Sy</a:t>
            </a:r>
            <a:r>
              <a:rPr lang="pt-BR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10 * 2   = 20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Logo, nossos pontos passarão a ser: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Pontos (2.5,20), (5,10) e (7.5, 20)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558B70-3097-40FD-9A0D-42D97AC689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23" y="2407640"/>
            <a:ext cx="3173298" cy="20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1C332F-E66D-478F-BDD9-A764685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8FD34-E58C-4FE5-9EC9-1729BED7AD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Exemplo pratico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40A6C0-1C03-4585-BA99-0CCD90F406B5}"/>
              </a:ext>
            </a:extLst>
          </p:cNvPr>
          <p:cNvSpPr txBox="1"/>
          <p:nvPr/>
        </p:nvSpPr>
        <p:spPr>
          <a:xfrm>
            <a:off x="3147806" y="5523468"/>
            <a:ext cx="65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https://github.com/brunosilvadaniel/jogos-digitais-escala-php</a:t>
            </a:r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79AC14E4-2036-4AC6-8C25-58E226A2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62" y="2091077"/>
            <a:ext cx="4962476" cy="26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1C332F-E66D-478F-BDD9-A764685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8FD34-E58C-4FE5-9EC9-1729BED7AD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Exemplo pratico </a:t>
            </a:r>
          </a:p>
        </p:txBody>
      </p:sp>
      <p:pic>
        <p:nvPicPr>
          <p:cNvPr id="7" name="Imagem 6" descr="Cachorro com a língua de fora&#10;&#10;Descrição gerada automaticamente">
            <a:extLst>
              <a:ext uri="{FF2B5EF4-FFF2-40B4-BE49-F238E27FC236}">
                <a16:creationId xmlns:a16="http://schemas.microsoft.com/office/drawing/2014/main" id="{4969D8C4-DD14-4FFF-8234-ACB40D74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34" y="1732020"/>
            <a:ext cx="5055732" cy="33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1C332F-E66D-478F-BDD9-A764685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BF57-4B4C-490B-A6E3-54A944D4DF6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8FD34-E58C-4FE5-9EC9-1729BED7AD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Exemplo pratico </a:t>
            </a:r>
          </a:p>
        </p:txBody>
      </p:sp>
      <p:pic>
        <p:nvPicPr>
          <p:cNvPr id="7" name="Imagem 6" descr="Forma, Quadrado&#10;&#10;Descrição gerada automaticamente">
            <a:extLst>
              <a:ext uri="{FF2B5EF4-FFF2-40B4-BE49-F238E27FC236}">
                <a16:creationId xmlns:a16="http://schemas.microsoft.com/office/drawing/2014/main" id="{39F21A61-0C33-48C5-A092-43075545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19" y="1538967"/>
            <a:ext cx="9003561" cy="38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7" id="{59EF884D-FF5E-4FD0-A607-B5C961B47064}" vid="{A602817E-DF85-4F99-8FE9-FF6794F224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Engenharia da Computação</Template>
  <TotalTime>236</TotalTime>
  <Words>290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Método Escala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Basilio Marcelo</dc:creator>
  <cp:lastModifiedBy>Bruno Daniel</cp:lastModifiedBy>
  <cp:revision>13</cp:revision>
  <dcterms:created xsi:type="dcterms:W3CDTF">2019-02-19T21:17:49Z</dcterms:created>
  <dcterms:modified xsi:type="dcterms:W3CDTF">2021-03-15T21:26:22Z</dcterms:modified>
</cp:coreProperties>
</file>