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D40B19-7C34-4463-A180-EAA9C4A6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693" y="2926171"/>
            <a:ext cx="4857857" cy="1046057"/>
          </a:xfrm>
        </p:spPr>
        <p:txBody>
          <a:bodyPr>
            <a:normAutofit/>
          </a:bodyPr>
          <a:lstStyle/>
          <a:p>
            <a:r>
              <a:rPr lang="fr-FR" dirty="0"/>
              <a:t>Création d’une page web du jeux tic tac toe</a:t>
            </a:r>
          </a:p>
          <a:p>
            <a:r>
              <a:rPr lang="fr-FR" dirty="0"/>
              <a:t>06/04/2021 – 16/04/2021                                            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Main tenant un stylo et une trame de fond sur une feuille">
            <a:extLst>
              <a:ext uri="{FF2B5EF4-FFF2-40B4-BE49-F238E27FC236}">
                <a16:creationId xmlns:a16="http://schemas.microsoft.com/office/drawing/2014/main" id="{7BCB1975-C17A-416B-B9D3-070206F60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1" r="25890" b="-1"/>
          <a:stretch/>
        </p:blipFill>
        <p:spPr>
          <a:xfrm>
            <a:off x="6515100" y="-2448"/>
            <a:ext cx="56769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BC27-1343-4FAB-ACA8-9DB60FBBD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24" y="723899"/>
            <a:ext cx="7011630" cy="3871143"/>
          </a:xfrm>
        </p:spPr>
        <p:txBody>
          <a:bodyPr>
            <a:normAutofit/>
          </a:bodyPr>
          <a:lstStyle/>
          <a:p>
            <a:r>
              <a:rPr lang="fr-FR" dirty="0"/>
              <a:t>Semaine intensive mini jeu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39EBFC-97E6-4251-B819-D45909296E78}"/>
              </a:ext>
            </a:extLst>
          </p:cNvPr>
          <p:cNvSpPr txBox="1"/>
          <p:nvPr/>
        </p:nvSpPr>
        <p:spPr>
          <a:xfrm>
            <a:off x="4880488" y="5049621"/>
            <a:ext cx="159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Ziyad hezzam</a:t>
            </a:r>
          </a:p>
          <a:p>
            <a:r>
              <a:rPr lang="fr-FR" dirty="0" err="1"/>
              <a:t>Ecole</a:t>
            </a:r>
            <a:r>
              <a:rPr lang="fr-FR" dirty="0"/>
              <a:t> ESIN</a:t>
            </a:r>
          </a:p>
          <a:p>
            <a:r>
              <a:rPr lang="fr-FR" dirty="0"/>
              <a:t>E1 P2025</a:t>
            </a:r>
          </a:p>
        </p:txBody>
      </p:sp>
    </p:spTree>
    <p:extLst>
      <p:ext uri="{BB962C8B-B14F-4D97-AF65-F5344CB8AC3E}">
        <p14:creationId xmlns:p14="http://schemas.microsoft.com/office/powerpoint/2010/main" val="13946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9E410-8099-445F-AC0D-0ECCE1AC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1D372-A45D-4B56-84ED-552E3417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935353"/>
            <a:ext cx="3851700" cy="715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1-creation de tic tac </a:t>
            </a:r>
            <a:r>
              <a:rPr lang="fr-FR" dirty="0" err="1"/>
              <a:t>toe</a:t>
            </a:r>
            <a:r>
              <a:rPr lang="fr-FR" dirty="0"/>
              <a:t>                                                     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8704C6-A313-4F24-9E3E-D108F86EEBDF}"/>
              </a:ext>
            </a:extLst>
          </p:cNvPr>
          <p:cNvSpPr txBox="1"/>
          <p:nvPr/>
        </p:nvSpPr>
        <p:spPr>
          <a:xfrm>
            <a:off x="700635" y="2813862"/>
            <a:ext cx="387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2-Histoire d’utilisateur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B470D8-0F2F-4CDD-B1B7-18D22703BEE9}"/>
              </a:ext>
            </a:extLst>
          </p:cNvPr>
          <p:cNvSpPr txBox="1"/>
          <p:nvPr/>
        </p:nvSpPr>
        <p:spPr>
          <a:xfrm>
            <a:off x="700635" y="3775587"/>
            <a:ext cx="409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3-Codage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74D54E-B37F-478D-84C9-A9575D04FD94}"/>
              </a:ext>
            </a:extLst>
          </p:cNvPr>
          <p:cNvSpPr txBox="1"/>
          <p:nvPr/>
        </p:nvSpPr>
        <p:spPr>
          <a:xfrm>
            <a:off x="5073446" y="1999496"/>
            <a:ext cx="375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4-Boutton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C8F8EE-78EC-44C1-B094-2AB593D32A67}"/>
              </a:ext>
            </a:extLst>
          </p:cNvPr>
          <p:cNvSpPr txBox="1"/>
          <p:nvPr/>
        </p:nvSpPr>
        <p:spPr>
          <a:xfrm>
            <a:off x="5073446" y="2829251"/>
            <a:ext cx="15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5-Police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6D9779-EE90-4885-AA44-FC4CF77B16F4}"/>
              </a:ext>
            </a:extLst>
          </p:cNvPr>
          <p:cNvSpPr txBox="1"/>
          <p:nvPr/>
        </p:nvSpPr>
        <p:spPr>
          <a:xfrm>
            <a:off x="5073446" y="3775587"/>
            <a:ext cx="140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6-Couleur</a:t>
            </a:r>
          </a:p>
        </p:txBody>
      </p:sp>
    </p:spTree>
    <p:extLst>
      <p:ext uri="{BB962C8B-B14F-4D97-AF65-F5344CB8AC3E}">
        <p14:creationId xmlns:p14="http://schemas.microsoft.com/office/powerpoint/2010/main" val="138566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FC24B-8F72-4AC1-B7C7-629C5987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</a:t>
            </a:r>
            <a:r>
              <a:rPr lang="fr-FR" dirty="0" err="1"/>
              <a:t>Creation</a:t>
            </a:r>
            <a:r>
              <a:rPr lang="fr-FR" dirty="0"/>
              <a:t> de tic tac </a:t>
            </a:r>
            <a:r>
              <a:rPr lang="fr-FR" dirty="0" err="1"/>
              <a:t>toe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 descr="Une image contenant blanc, groupe, rang, rive&#10;&#10;Description générée automatiquement">
            <a:extLst>
              <a:ext uri="{FF2B5EF4-FFF2-40B4-BE49-F238E27FC236}">
                <a16:creationId xmlns:a16="http://schemas.microsoft.com/office/drawing/2014/main" id="{8E1C216D-95A2-4389-AEF8-3503B833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28" y="1607611"/>
            <a:ext cx="3636963" cy="3636963"/>
          </a:xfrm>
        </p:spPr>
      </p:pic>
      <p:pic>
        <p:nvPicPr>
          <p:cNvPr id="10" name="Image 9" descr="Une image contenant carré&#10;&#10;Description générée automatiquement">
            <a:extLst>
              <a:ext uri="{FF2B5EF4-FFF2-40B4-BE49-F238E27FC236}">
                <a16:creationId xmlns:a16="http://schemas.microsoft.com/office/drawing/2014/main" id="{AC52EE62-9424-47FB-8D62-63D4E347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03" y="2760143"/>
            <a:ext cx="1492327" cy="151137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30FD1F9-F20B-42DC-93D4-B0DFC7471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56" y="1852340"/>
            <a:ext cx="3123809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9EB4F-FC60-4FB8-8C2A-88315870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histoire de l’utilisateur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3AB33-A28A-48F2-8C53-25821D1D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S'ouvre sur une grille vierge 3 x 3</a:t>
            </a:r>
          </a:p>
          <a:p>
            <a:r>
              <a:rPr lang="fr-FR" dirty="0"/>
              <a:t>Le joueur 1 clique sur un carré, remplit un «X»</a:t>
            </a:r>
          </a:p>
          <a:p>
            <a:r>
              <a:rPr lang="fr-FR" dirty="0"/>
              <a:t>Le joueur 2 clique sur une autre case, remplit un «O»</a:t>
            </a:r>
          </a:p>
          <a:p>
            <a:r>
              <a:rPr lang="fr-FR" dirty="0"/>
              <a:t> Une alerte apparaît lorsqu'un joueur gagne, redémarre le jeu</a:t>
            </a:r>
          </a:p>
          <a:p>
            <a:r>
              <a:rPr lang="fr-FR" dirty="0"/>
              <a:t>Si personne ne gagne, l'alerte apparaît, redémarre le jeu</a:t>
            </a:r>
          </a:p>
        </p:txBody>
      </p:sp>
    </p:spTree>
    <p:extLst>
      <p:ext uri="{BB962C8B-B14F-4D97-AF65-F5344CB8AC3E}">
        <p14:creationId xmlns:p14="http://schemas.microsoft.com/office/powerpoint/2010/main" val="5230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701F68-A99D-468A-9132-3B32AF30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fr-FR" dirty="0"/>
              <a:t>3-CODAGE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B5470F-B37E-43DF-B075-305FF476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710035"/>
            <a:ext cx="5616023" cy="3500265"/>
          </a:xfrm>
        </p:spPr>
        <p:txBody>
          <a:bodyPr>
            <a:normAutofit/>
          </a:bodyPr>
          <a:lstStyle/>
          <a:p>
            <a:r>
              <a:rPr lang="fr-FR" dirty="0"/>
              <a:t>Code utilisé</a:t>
            </a:r>
          </a:p>
          <a:p>
            <a:pPr marL="0" indent="0">
              <a:buNone/>
            </a:pPr>
            <a:r>
              <a:rPr lang="fr-FR" dirty="0"/>
              <a:t>    -HTML </a:t>
            </a:r>
          </a:p>
          <a:p>
            <a:pPr marL="0" indent="0">
              <a:buNone/>
            </a:pPr>
            <a:r>
              <a:rPr lang="fr-FR" dirty="0"/>
              <a:t>    -CSS</a:t>
            </a:r>
          </a:p>
          <a:p>
            <a:pPr marL="0" indent="0">
              <a:buNone/>
            </a:pPr>
            <a:r>
              <a:rPr lang="fr-FR" dirty="0"/>
              <a:t>    -JAVASCRIPT   POULR LE TIC TAC TOE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8A9457-F837-453D-AB2F-8AD513587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3900"/>
            <a:ext cx="516674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9CD21-33D1-4B86-A271-84D06089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4" y="1040083"/>
            <a:ext cx="10691265" cy="1371030"/>
          </a:xfrm>
        </p:spPr>
        <p:txBody>
          <a:bodyPr/>
          <a:lstStyle/>
          <a:p>
            <a:r>
              <a:rPr lang="fr-FR" dirty="0"/>
              <a:t>4-boutton</a:t>
            </a:r>
          </a:p>
        </p:txBody>
      </p:sp>
      <p:pic>
        <p:nvPicPr>
          <p:cNvPr id="5" name="Espace réservé du contenu 4" descr="Une image contenant texte, rouge&#10;&#10;Description générée automatiquement">
            <a:extLst>
              <a:ext uri="{FF2B5EF4-FFF2-40B4-BE49-F238E27FC236}">
                <a16:creationId xmlns:a16="http://schemas.microsoft.com/office/drawing/2014/main" id="{9F3C6042-4CFE-4ABF-9654-394C6804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53" y="1764957"/>
            <a:ext cx="1468709" cy="93028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9A6F75-E30C-427A-8B3C-A685B80FB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53" y="1745314"/>
            <a:ext cx="1468709" cy="9407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A61682-1BC0-47EC-8D64-16149B6BB07C}"/>
              </a:ext>
            </a:extLst>
          </p:cNvPr>
          <p:cNvSpPr txBox="1"/>
          <p:nvPr/>
        </p:nvSpPr>
        <p:spPr>
          <a:xfrm>
            <a:off x="1902833" y="3285074"/>
            <a:ext cx="3910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BUTTON</a:t>
            </a:r>
          </a:p>
          <a:p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red</a:t>
            </a:r>
            <a:endParaRPr lang="fr-FR" dirty="0"/>
          </a:p>
          <a:p>
            <a:r>
              <a:rPr lang="fr-FR" dirty="0"/>
              <a:t>Transition :</a:t>
            </a:r>
          </a:p>
          <a:p>
            <a:r>
              <a:rPr lang="fr-FR" dirty="0"/>
              <a:t>Background-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write</a:t>
            </a:r>
            <a:endParaRPr lang="fr-FR" dirty="0"/>
          </a:p>
          <a:p>
            <a:r>
              <a:rPr lang="fr-FR" dirty="0"/>
              <a:t>Border-radius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17509A-5802-4182-BA72-9129A4F5F4A0}"/>
              </a:ext>
            </a:extLst>
          </p:cNvPr>
          <p:cNvSpPr txBox="1"/>
          <p:nvPr/>
        </p:nvSpPr>
        <p:spPr>
          <a:xfrm>
            <a:off x="6904282" y="3338223"/>
            <a:ext cx="338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BUTTON:hover</a:t>
            </a:r>
            <a:endParaRPr lang="fr-FR" dirty="0"/>
          </a:p>
          <a:p>
            <a:r>
              <a:rPr lang="fr-FR" dirty="0"/>
              <a:t>Background-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red</a:t>
            </a:r>
            <a:endParaRPr lang="fr-FR" dirty="0"/>
          </a:p>
          <a:p>
            <a:r>
              <a:rPr lang="fr-FR" dirty="0" err="1"/>
              <a:t>Color</a:t>
            </a:r>
            <a:r>
              <a:rPr lang="fr-FR" dirty="0"/>
              <a:t>: white</a:t>
            </a:r>
          </a:p>
          <a:p>
            <a:r>
              <a:rPr lang="fr-FR" dirty="0"/>
              <a:t>Border: 1px </a:t>
            </a:r>
            <a:r>
              <a:rPr lang="fr-FR" dirty="0" err="1"/>
              <a:t>solid</a:t>
            </a:r>
            <a:r>
              <a:rPr lang="fr-FR" dirty="0"/>
              <a:t> </a:t>
            </a:r>
            <a:r>
              <a:rPr lang="fr-FR" dirty="0" err="1"/>
              <a:t>red</a:t>
            </a:r>
            <a:endParaRPr lang="fr-FR" dirty="0"/>
          </a:p>
          <a:p>
            <a:r>
              <a:rPr lang="fr-FR" dirty="0"/>
              <a:t>Transition: border, </a:t>
            </a:r>
            <a:r>
              <a:rPr lang="fr-FR" dirty="0" err="1"/>
              <a:t>color</a:t>
            </a:r>
            <a:r>
              <a:rPr lang="fr-FR" dirty="0"/>
              <a:t>, 1s</a:t>
            </a:r>
          </a:p>
        </p:txBody>
      </p:sp>
    </p:spTree>
    <p:extLst>
      <p:ext uri="{BB962C8B-B14F-4D97-AF65-F5344CB8AC3E}">
        <p14:creationId xmlns:p14="http://schemas.microsoft.com/office/powerpoint/2010/main" val="253286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E67DF-BC07-4551-BB70-2407C557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police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FF266-A4ED-4E97-951B-72462F15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Sans </a:t>
            </a:r>
            <a:r>
              <a:rPr lang="fr-FR" dirty="0" err="1"/>
              <a:t>serif</a:t>
            </a:r>
            <a:endParaRPr lang="fr-FR" dirty="0"/>
          </a:p>
          <a:p>
            <a:r>
              <a:rPr lang="fr-FR" b="0" dirty="0">
                <a:effectLst/>
              </a:rPr>
              <a:t>Montserrat, sans-</a:t>
            </a:r>
            <a:r>
              <a:rPr lang="fr-FR" b="0" dirty="0" err="1">
                <a:effectLst/>
              </a:rPr>
              <a:t>serif</a:t>
            </a:r>
            <a:endParaRPr lang="fr-FR" b="0" dirty="0">
              <a:effectLst/>
            </a:endParaRPr>
          </a:p>
          <a:p>
            <a:r>
              <a:rPr lang="fr-FR" b="0" dirty="0">
                <a:effectLst/>
              </a:rPr>
              <a:t>IBM </a:t>
            </a:r>
            <a:r>
              <a:rPr lang="fr-FR" b="0" dirty="0" err="1">
                <a:effectLst/>
              </a:rPr>
              <a:t>Plex</a:t>
            </a:r>
            <a:r>
              <a:rPr lang="fr-FR" b="0" dirty="0">
                <a:effectLst/>
              </a:rPr>
              <a:t> Sans Condensed, sans-</a:t>
            </a:r>
            <a:r>
              <a:rPr lang="fr-FR" b="0" dirty="0" err="1">
                <a:effectLst/>
              </a:rPr>
              <a:t>serif</a:t>
            </a:r>
            <a:endParaRPr lang="fr-FR" b="0" dirty="0">
              <a:effectLst/>
            </a:endParaRPr>
          </a:p>
          <a:p>
            <a:endParaRPr lang="fr-F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89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4FC8C-B942-4917-8F60-266A4BED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6-couleur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99FA3-259E-4593-8E58-01C9527F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50" y="2258712"/>
            <a:ext cx="10691265" cy="3636088"/>
          </a:xfrm>
        </p:spPr>
        <p:txBody>
          <a:bodyPr/>
          <a:lstStyle/>
          <a:p>
            <a:r>
              <a:rPr lang="fr-FR" dirty="0"/>
              <a:t>Code couleur html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29F21-7AD8-47D7-8143-0EEBF8BC4120}"/>
              </a:ext>
            </a:extLst>
          </p:cNvPr>
          <p:cNvSpPr/>
          <p:nvPr/>
        </p:nvSpPr>
        <p:spPr>
          <a:xfrm>
            <a:off x="1390035" y="2808395"/>
            <a:ext cx="1238865" cy="12683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96722-08D6-41F1-A677-C93236DCE1B1}"/>
              </a:ext>
            </a:extLst>
          </p:cNvPr>
          <p:cNvSpPr/>
          <p:nvPr/>
        </p:nvSpPr>
        <p:spPr>
          <a:xfrm>
            <a:off x="3996483" y="2808395"/>
            <a:ext cx="1238865" cy="1268361"/>
          </a:xfrm>
          <a:prstGeom prst="rect">
            <a:avLst/>
          </a:prstGeom>
          <a:solidFill>
            <a:srgbClr val="7C7575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C4B8C-6D96-4A3C-9E4B-A79989E8C178}"/>
              </a:ext>
            </a:extLst>
          </p:cNvPr>
          <p:cNvSpPr/>
          <p:nvPr/>
        </p:nvSpPr>
        <p:spPr>
          <a:xfrm>
            <a:off x="6607397" y="2808395"/>
            <a:ext cx="1238865" cy="126836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9B5678-7A08-4194-8AAC-7AAC8C172982}"/>
              </a:ext>
            </a:extLst>
          </p:cNvPr>
          <p:cNvSpPr/>
          <p:nvPr/>
        </p:nvSpPr>
        <p:spPr>
          <a:xfrm>
            <a:off x="9117306" y="2808394"/>
            <a:ext cx="1238865" cy="126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B8F09A-5F88-4517-9EAA-33FB400E902C}"/>
              </a:ext>
            </a:extLst>
          </p:cNvPr>
          <p:cNvSpPr txBox="1"/>
          <p:nvPr/>
        </p:nvSpPr>
        <p:spPr>
          <a:xfrm>
            <a:off x="1390035" y="4454013"/>
            <a:ext cx="12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 dirty="0">
                <a:effectLst/>
                <a:latin typeface="Roboto"/>
              </a:rPr>
              <a:t>#FF0000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0467CED-2F29-4220-BE04-F391DBBD1192}"/>
              </a:ext>
            </a:extLst>
          </p:cNvPr>
          <p:cNvSpPr txBox="1"/>
          <p:nvPr/>
        </p:nvSpPr>
        <p:spPr>
          <a:xfrm>
            <a:off x="4124422" y="4454013"/>
            <a:ext cx="1238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Roboto"/>
              </a:rPr>
              <a:t>#</a:t>
            </a:r>
            <a:r>
              <a:rPr lang="fr-FR" b="1" dirty="0">
                <a:effectLst/>
                <a:latin typeface="Roboto"/>
              </a:rPr>
              <a:t>7c7</a:t>
            </a:r>
            <a:r>
              <a:rPr lang="fr-FR" sz="2000" b="1" dirty="0">
                <a:effectLst/>
                <a:latin typeface="Roboto"/>
              </a:rPr>
              <a:t>5</a:t>
            </a:r>
            <a:r>
              <a:rPr lang="fr-FR" b="1" dirty="0">
                <a:effectLst/>
                <a:latin typeface="Roboto"/>
              </a:rPr>
              <a:t>75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6D73EB-5A65-4799-A82B-3D864F070CFE}"/>
              </a:ext>
            </a:extLst>
          </p:cNvPr>
          <p:cNvSpPr txBox="1"/>
          <p:nvPr/>
        </p:nvSpPr>
        <p:spPr>
          <a:xfrm>
            <a:off x="6607397" y="4454013"/>
            <a:ext cx="12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"/>
              </a:rPr>
              <a:t>#000000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387A622-4203-4D54-B307-5DDAE37635CE}"/>
              </a:ext>
            </a:extLst>
          </p:cNvPr>
          <p:cNvSpPr txBox="1"/>
          <p:nvPr/>
        </p:nvSpPr>
        <p:spPr>
          <a:xfrm>
            <a:off x="9117306" y="4483492"/>
            <a:ext cx="13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"/>
              </a:rPr>
              <a:t>#FFFFFF</a:t>
            </a:r>
          </a:p>
        </p:txBody>
      </p:sp>
    </p:spTree>
    <p:extLst>
      <p:ext uri="{BB962C8B-B14F-4D97-AF65-F5344CB8AC3E}">
        <p14:creationId xmlns:p14="http://schemas.microsoft.com/office/powerpoint/2010/main" val="54568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512A1-92B5-47F8-97F9-15C730B5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831690"/>
            <a:ext cx="10691265" cy="3352799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Merci à vous !!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AA09B6-3186-4B3E-A5B3-D0BB0F20C2C3}"/>
              </a:ext>
            </a:extLst>
          </p:cNvPr>
          <p:cNvSpPr txBox="1"/>
          <p:nvPr/>
        </p:nvSpPr>
        <p:spPr>
          <a:xfrm>
            <a:off x="8701548" y="2143121"/>
            <a:ext cx="251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5284920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3E2D23"/>
      </a:dk2>
      <a:lt2>
        <a:srgbClr val="E2E3E8"/>
      </a:lt2>
      <a:accent1>
        <a:srgbClr val="AAA17E"/>
      </a:accent1>
      <a:accent2>
        <a:srgbClr val="BC947C"/>
      </a:accent2>
      <a:accent3>
        <a:srgbClr val="C89497"/>
      </a:accent3>
      <a:accent4>
        <a:srgbClr val="BC7C9A"/>
      </a:accent4>
      <a:accent5>
        <a:srgbClr val="C58EBF"/>
      </a:accent5>
      <a:accent6>
        <a:srgbClr val="A97CBC"/>
      </a:accent6>
      <a:hlink>
        <a:srgbClr val="6978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181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Roboto</vt:lpstr>
      <vt:lpstr>Univers Condensed</vt:lpstr>
      <vt:lpstr>ChronicleVTI</vt:lpstr>
      <vt:lpstr>Semaine intensive mini jeu </vt:lpstr>
      <vt:lpstr>Sommaire</vt:lpstr>
      <vt:lpstr>1- Creation de tic tac toe </vt:lpstr>
      <vt:lpstr>2- histoire de l’utilisateur </vt:lpstr>
      <vt:lpstr>3-CODAGE</vt:lpstr>
      <vt:lpstr>4-boutton</vt:lpstr>
      <vt:lpstr>5- police</vt:lpstr>
      <vt:lpstr>6-couleur</vt:lpstr>
      <vt:lpstr>Merci à vous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HEZZAM Ziad</dc:creator>
  <cp:lastModifiedBy>HEZZAM Ziad</cp:lastModifiedBy>
  <cp:revision>27</cp:revision>
  <dcterms:created xsi:type="dcterms:W3CDTF">2021-04-14T08:00:02Z</dcterms:created>
  <dcterms:modified xsi:type="dcterms:W3CDTF">2021-04-16T11:58:12Z</dcterms:modified>
</cp:coreProperties>
</file>