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3009" autoAdjust="0"/>
  </p:normalViewPr>
  <p:slideViewPr>
    <p:cSldViewPr snapToGrid="0">
      <p:cViewPr>
        <p:scale>
          <a:sx n="50" d="100"/>
          <a:sy n="50" d="100"/>
        </p:scale>
        <p:origin x="1260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6C920-B549-480B-BF69-C8EDD4A3F69F}" type="datetimeFigureOut">
              <a:rPr lang="es-CL" smtClean="0"/>
              <a:t>11-03-2021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6BA3F-F1C8-4FA6-9481-99BC90DDA9A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91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https://docs.microsoft.com/en-us/graph/overview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6BA3F-F1C8-4FA6-9481-99BC90DDA9A8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065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6BA3F-F1C8-4FA6-9481-99BC90DDA9A8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2236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EC6D-D759-4182-B1DF-89ADF48BD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21318-5F26-40E0-B4F5-9F98E7FF5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770A2-6AA2-46BF-9E20-337140C7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D274-87EE-467A-9F0C-E62581CA36AC}" type="datetimeFigureOut">
              <a:rPr lang="es-CL" smtClean="0"/>
              <a:t>11-03-2021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539C6-B0CC-4E47-A9B8-288D1C62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D9E31-80E8-4248-8685-BF045356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EAE2-A4CE-4D46-A8E4-6059AD749B2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061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E715-F16B-43BF-B812-93E0EF41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90850-7B4F-4F7D-AE90-642F4DD3F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A2A4A-EF1F-477B-A0F5-3E7BBCA2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D274-87EE-467A-9F0C-E62581CA36AC}" type="datetimeFigureOut">
              <a:rPr lang="es-CL" smtClean="0"/>
              <a:t>11-03-2021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D966E-3B0C-4C2B-B645-ECEB70B9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553D0-C75F-48D2-B375-CD14428C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EAE2-A4CE-4D46-A8E4-6059AD749B2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438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9350D8-D62D-4551-A142-FB1BD6C60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2C6C6-CB34-4B02-8981-CDCDAD9E9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855B5-933C-41EE-9249-CCD68ACD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D274-87EE-467A-9F0C-E62581CA36AC}" type="datetimeFigureOut">
              <a:rPr lang="es-CL" smtClean="0"/>
              <a:t>11-03-2021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3B2A7-7B6E-4161-9C26-CEE6F788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B5D1-EFBF-42B0-A546-5AAFDCDD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EAE2-A4CE-4D46-A8E4-6059AD749B2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700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1597-21C1-46E0-AFB7-776EE47A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17DA8-D380-43F5-B7AE-D04F89BAF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D6B1B-0F79-4E3F-9F1A-4794377D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D274-87EE-467A-9F0C-E62581CA36AC}" type="datetimeFigureOut">
              <a:rPr lang="es-CL" smtClean="0"/>
              <a:t>11-03-2021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1A514-90D7-401C-A6D2-7B1D7587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5DA92-CC56-4B2E-84D1-3C85CF37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EAE2-A4CE-4D46-A8E4-6059AD749B2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560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0ACC-D6FB-4040-946A-CA0CEAD1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20D8A-A35C-4E84-A58A-277F07356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3C82D-B262-4DC1-BDE3-B3501BDD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D274-87EE-467A-9F0C-E62581CA36AC}" type="datetimeFigureOut">
              <a:rPr lang="es-CL" smtClean="0"/>
              <a:t>11-03-2021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294E0-8587-4E45-BF31-A3987A6D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47E6D-FCB8-42BE-A9AB-AA8FCE4C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EAE2-A4CE-4D46-A8E4-6059AD749B2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81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356D-647B-43D9-8AE3-3981257A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BE48-269B-4F12-9EDB-2E45287E3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B46FE-C2E6-4FB8-8655-C062B1312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BE7B0-3D0E-4812-ACB4-A89D92DD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D274-87EE-467A-9F0C-E62581CA36AC}" type="datetimeFigureOut">
              <a:rPr lang="es-CL" smtClean="0"/>
              <a:t>11-03-2021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AF48E-6D59-4F03-A758-EB144DC9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98876-B1F0-4381-96C2-EEC010B2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EAE2-A4CE-4D46-A8E4-6059AD749B2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408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A8CF-C860-4F50-A5EE-5CD8D583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CB0A6-8859-4BB5-B08D-CCC893577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B4246-1A48-4CD1-B5D6-070AADC97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9F8C9-2BA3-4BCD-B6A6-CC2FBD27A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C7635-F2D4-4A1B-8049-C8D9240B0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64C2F-4A8B-462A-AF5A-A143DBE5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D274-87EE-467A-9F0C-E62581CA36AC}" type="datetimeFigureOut">
              <a:rPr lang="es-CL" smtClean="0"/>
              <a:t>11-03-2021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4212A-8316-48C9-A09E-CD37AE37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DA170-0D11-40D0-AD10-2C976BEC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EAE2-A4CE-4D46-A8E4-6059AD749B2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944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50FD-4D5F-47C5-BDFD-3CECBF3E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5047C-7480-4EE6-A64C-28780D88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D274-87EE-467A-9F0C-E62581CA36AC}" type="datetimeFigureOut">
              <a:rPr lang="es-CL" smtClean="0"/>
              <a:t>11-03-2021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7798D-5507-448C-A506-F078E306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DEB75-47D8-4925-9A05-DD36E26E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EAE2-A4CE-4D46-A8E4-6059AD749B2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658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47BC2-5DC6-430D-9CEB-241377E4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D274-87EE-467A-9F0C-E62581CA36AC}" type="datetimeFigureOut">
              <a:rPr lang="es-CL" smtClean="0"/>
              <a:t>11-03-2021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54963-90CA-453F-8D8E-6F61E186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11309-6689-40CE-A552-3FCC5AFD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EAE2-A4CE-4D46-A8E4-6059AD749B2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718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23A0-FDF8-4283-BEE4-9CF0ADC6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FE1C-3C59-4D66-AB1D-75C9F1D65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61DB2-3257-4F94-ACAF-32918667E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1EE01-4D86-4B7C-BCC7-33F4277D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D274-87EE-467A-9F0C-E62581CA36AC}" type="datetimeFigureOut">
              <a:rPr lang="es-CL" smtClean="0"/>
              <a:t>11-03-2021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45470-C69B-4249-ADC5-E883D769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40530-9D8E-423D-8E71-765EC9B0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EAE2-A4CE-4D46-A8E4-6059AD749B2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2134-E1B9-4BD6-AC0F-9BE6C25A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75810-F4E3-4791-9FA2-BB39B74D2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34D7A-F088-4C3E-A493-3A95837FD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7FD40-83EC-49BE-B71F-19051B01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D274-87EE-467A-9F0C-E62581CA36AC}" type="datetimeFigureOut">
              <a:rPr lang="es-CL" smtClean="0"/>
              <a:t>11-03-2021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A9986-E277-408E-9274-D7FE08E6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3D4D0-2D2B-4515-9989-78A00666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EAE2-A4CE-4D46-A8E4-6059AD749B2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787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937C4E-9673-42B8-A6B4-BC9023D8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69FC9-E70A-4F42-A875-635661274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A9B44-776F-46EA-86F4-F726259B8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5D274-87EE-467A-9F0C-E62581CA36AC}" type="datetimeFigureOut">
              <a:rPr lang="es-CL" smtClean="0"/>
              <a:t>11-03-2021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5406F-719F-4A69-937F-1E81302D8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0CA4-F681-4A2B-B98B-4A1EA5A7C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4EAE2-A4CE-4D46-A8E4-6059AD749B2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19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active-directory-aspnetcore-webapp-openidconnect-v2" TargetMode="External"/><Relationship Id="rId2" Type="http://schemas.openxmlformats.org/officeDocument/2006/relationships/hyperlink" Target="https://github.com/brunoslam/workshop-ms-ss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graph/graph-explor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graph/query-parameter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graph/overvie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9F55-D6CC-4547-B53A-F4658AA2A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sz="4000" dirty="0">
                <a:effectLst/>
                <a:latin typeface="Calibri" panose="020F0502020204030204" pitchFamily="34" charset="0"/>
              </a:rPr>
              <a:t>Autentificación Single </a:t>
            </a:r>
            <a:r>
              <a:rPr lang="es-CL" sz="4000" dirty="0" err="1">
                <a:effectLst/>
                <a:latin typeface="Calibri" panose="020F0502020204030204" pitchFamily="34" charset="0"/>
              </a:rPr>
              <a:t>Sign</a:t>
            </a:r>
            <a:r>
              <a:rPr lang="es-CL" sz="4000" dirty="0">
                <a:effectLst/>
                <a:latin typeface="Calibri" panose="020F0502020204030204" pitchFamily="34" charset="0"/>
              </a:rPr>
              <a:t> </a:t>
            </a:r>
            <a:r>
              <a:rPr lang="es-CL" sz="4000" dirty="0" err="1">
                <a:effectLst/>
                <a:latin typeface="Calibri" panose="020F0502020204030204" pitchFamily="34" charset="0"/>
              </a:rPr>
              <a:t>On</a:t>
            </a:r>
            <a:r>
              <a:rPr lang="es-CL" sz="4000" dirty="0">
                <a:effectLst/>
                <a:latin typeface="Calibri" panose="020F0502020204030204" pitchFamily="34" charset="0"/>
              </a:rPr>
              <a:t> de Apps de Terceros en Azure AD</a:t>
            </a:r>
            <a:endParaRPr lang="es-CL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D2F79-82F8-46C2-BE05-5E752E6F9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6252187"/>
            <a:ext cx="9144000" cy="1655762"/>
          </a:xfrm>
        </p:spPr>
        <p:txBody>
          <a:bodyPr/>
          <a:lstStyle/>
          <a:p>
            <a:r>
              <a:rPr lang="en-US" dirty="0"/>
              <a:t>Bruno Palma Ávila</a:t>
            </a:r>
            <a:endParaRPr lang="es-CL" dirty="0"/>
          </a:p>
        </p:txBody>
      </p:sp>
      <p:pic>
        <p:nvPicPr>
          <p:cNvPr id="2050" name="Picture 2" descr="Documentación para desarrolladores de la plataforma de Microsoft Teams -  Teams | Microsoft Docs">
            <a:extLst>
              <a:ext uri="{FF2B5EF4-FFF2-40B4-BE49-F238E27FC236}">
                <a16:creationId xmlns:a16="http://schemas.microsoft.com/office/drawing/2014/main" id="{14E37C26-FF9E-467E-B3B9-4B8B17FD0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4140200"/>
            <a:ext cx="2490788" cy="247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zure AD | Fischer Identity">
            <a:extLst>
              <a:ext uri="{FF2B5EF4-FFF2-40B4-BE49-F238E27FC236}">
                <a16:creationId xmlns:a16="http://schemas.microsoft.com/office/drawing/2014/main" id="{0FEABD77-DF22-464B-B67B-E6BD1D9D3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83"/>
          <a:stretch/>
        </p:blipFill>
        <p:spPr bwMode="auto">
          <a:xfrm>
            <a:off x="3324225" y="4140200"/>
            <a:ext cx="3033713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rabajar en LatinShare | Portal de empleo Chile">
            <a:extLst>
              <a:ext uri="{FF2B5EF4-FFF2-40B4-BE49-F238E27FC236}">
                <a16:creationId xmlns:a16="http://schemas.microsoft.com/office/drawing/2014/main" id="{674F28F7-6113-4DAE-AB8B-0697E7E788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21" t="22134" r="36884" b="44121"/>
          <a:stretch/>
        </p:blipFill>
        <p:spPr bwMode="auto">
          <a:xfrm>
            <a:off x="11287125" y="221024"/>
            <a:ext cx="767592" cy="90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20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FDDD-6FE9-475A-B649-5E97E235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Requisitos</a:t>
            </a:r>
            <a:r>
              <a:rPr lang="en-US" dirty="0"/>
              <a:t>	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8A70-52CF-4CFA-90A3-91AFE968D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2015 o mayor, </a:t>
            </a:r>
            <a:r>
              <a:rPr lang="en-US" dirty="0" err="1"/>
              <a:t>cualquiera</a:t>
            </a:r>
            <a:r>
              <a:rPr lang="en-US" dirty="0"/>
              <a:t> de sus versions</a:t>
            </a:r>
          </a:p>
          <a:p>
            <a:r>
              <a:rPr lang="en-US" dirty="0"/>
              <a:t>SQL Server + Management Studio (</a:t>
            </a:r>
            <a:r>
              <a:rPr lang="en-US" dirty="0" err="1"/>
              <a:t>Opcional</a:t>
            </a:r>
            <a:r>
              <a:rPr lang="en-US" dirty="0"/>
              <a:t>)</a:t>
            </a:r>
          </a:p>
          <a:p>
            <a:r>
              <a:rPr lang="en-US" dirty="0"/>
              <a:t>Git</a:t>
            </a:r>
          </a:p>
          <a:p>
            <a:pPr marL="0" indent="0">
              <a:buNone/>
            </a:pPr>
            <a:endParaRPr lang="en-US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3320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480E-ABA3-442A-A4AE-9D9147CD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Descarga</a:t>
            </a:r>
            <a:r>
              <a:rPr lang="en-US" dirty="0"/>
              <a:t> de Proyecto Base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06BA1-8B53-419D-A0BC-063A49072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hlinkClick r:id="rId2"/>
              </a:rPr>
              <a:t>https://github.com/brunoslam/workshop-ms-sso</a:t>
            </a:r>
            <a:endParaRPr lang="es-CL" dirty="0"/>
          </a:p>
          <a:p>
            <a:endParaRPr lang="es-CL" dirty="0"/>
          </a:p>
          <a:p>
            <a:r>
              <a:rPr lang="es-CL" dirty="0" err="1"/>
              <a:t>git</a:t>
            </a:r>
            <a:r>
              <a:rPr lang="es-CL" dirty="0"/>
              <a:t> clone https://github.com/brunoslam/workshop-ms-sso.git</a:t>
            </a:r>
          </a:p>
          <a:p>
            <a:endParaRPr lang="es-CL" dirty="0"/>
          </a:p>
          <a:p>
            <a:r>
              <a:rPr lang="es-CL" dirty="0">
                <a:hlinkClick r:id="rId3"/>
              </a:rPr>
              <a:t>https://github.com/Azure-Samples/active-directory-aspnetcore-webapp-openidconnect-v2</a:t>
            </a:r>
            <a:r>
              <a:rPr lang="es-C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144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CA23-34C6-41BA-AC52-979879E3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3241-FC6D-491A-9FCD-58C3EDE5D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hlinkClick r:id="rId3"/>
              </a:rPr>
              <a:t>https://developer.microsoft.com/en-us/graph/graph-explorer</a:t>
            </a:r>
            <a:endParaRPr lang="es-CL" dirty="0"/>
          </a:p>
          <a:p>
            <a:endParaRPr lang="es-CL" dirty="0"/>
          </a:p>
          <a:p>
            <a:r>
              <a:rPr lang="es-CL" dirty="0">
                <a:hlinkClick r:id="rId4"/>
              </a:rPr>
              <a:t>https://docs.microsoft.com/en-us/graph/query-parameters</a:t>
            </a:r>
            <a:r>
              <a:rPr lang="es-C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603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BE82-3FA1-449A-8406-9A36EB38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Creación</a:t>
            </a:r>
            <a:r>
              <a:rPr lang="en-US" dirty="0"/>
              <a:t> APP </a:t>
            </a:r>
            <a:r>
              <a:rPr lang="en-US" dirty="0" err="1"/>
              <a:t>en</a:t>
            </a:r>
            <a:r>
              <a:rPr lang="en-US" dirty="0"/>
              <a:t> Portal Azure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E05F-1C95-4787-8A44-2E99A662A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hlinkClick r:id="rId3"/>
              </a:rPr>
              <a:t>https://portal.azure.com/</a:t>
            </a:r>
            <a:endParaRPr lang="es-CL" dirty="0"/>
          </a:p>
          <a:p>
            <a:endParaRPr lang="es-CL" dirty="0"/>
          </a:p>
          <a:p>
            <a:r>
              <a:rPr lang="es-CL" dirty="0"/>
              <a:t>https://localhost:44321/signin-oidc</a:t>
            </a:r>
          </a:p>
          <a:p>
            <a:r>
              <a:rPr lang="es-CL" dirty="0"/>
              <a:t>https://localhost:44321/Home/Index</a:t>
            </a:r>
          </a:p>
          <a:p>
            <a:r>
              <a:rPr lang="es-CL" dirty="0"/>
              <a:t>https://localhost:44321/Onboarding/ProcessCode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76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2091-0564-4AF3-B6A0-22B7B995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753" y="265905"/>
            <a:ext cx="11584577" cy="1325563"/>
          </a:xfrm>
        </p:spPr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Permisos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Graph y </a:t>
            </a:r>
            <a:r>
              <a:rPr lang="en-US" dirty="0" err="1"/>
              <a:t>configuración</a:t>
            </a:r>
            <a:r>
              <a:rPr lang="en-US" dirty="0"/>
              <a:t> APP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7C474-8797-4E4D-B85C-99DFD9A30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3" y="1329237"/>
            <a:ext cx="10515600" cy="4351338"/>
          </a:xfrm>
        </p:spPr>
        <p:txBody>
          <a:bodyPr/>
          <a:lstStyle/>
          <a:p>
            <a:r>
              <a:rPr lang="es-CL" dirty="0">
                <a:hlinkClick r:id="rId2"/>
              </a:rPr>
              <a:t>https://docs.microsoft.com/en-us/graph/overview</a:t>
            </a:r>
            <a:r>
              <a:rPr lang="es-CL" dirty="0"/>
              <a:t> </a:t>
            </a:r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endParaRPr lang="es-CL" dirty="0"/>
          </a:p>
        </p:txBody>
      </p:sp>
      <p:pic>
        <p:nvPicPr>
          <p:cNvPr id="6" name="Picture 2" descr="An image showing the primary resources and relationships that are part of the graph">
            <a:extLst>
              <a:ext uri="{FF2B5EF4-FFF2-40B4-BE49-F238E27FC236}">
                <a16:creationId xmlns:a16="http://schemas.microsoft.com/office/drawing/2014/main" id="{52DDBEF7-052D-4BEB-B368-BE047324E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553" y="2205038"/>
            <a:ext cx="76200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96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9B6E-A8BF-431A-8E61-834285B5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Manos a la </a:t>
            </a:r>
            <a:r>
              <a:rPr lang="en-US" dirty="0" err="1"/>
              <a:t>obra</a:t>
            </a:r>
            <a:endParaRPr lang="es-CL" dirty="0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76D0A7CD-D05A-4680-890E-ED455A5A7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09629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8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175</Words>
  <Application>Microsoft Office PowerPoint</Application>
  <PresentationFormat>Widescreen</PresentationFormat>
  <Paragraphs>29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Autentificación Single Sign On de Apps de Terceros en Azure AD</vt:lpstr>
      <vt:lpstr>Requisitos </vt:lpstr>
      <vt:lpstr>Descarga de Proyecto Base</vt:lpstr>
      <vt:lpstr>Graph </vt:lpstr>
      <vt:lpstr>Creación APP en Portal Azure</vt:lpstr>
      <vt:lpstr>Tipos de Permisos en Graph y configuración APP</vt:lpstr>
      <vt:lpstr>Manos a la obra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Autentificación Single Sign On de Apps de Terceros en Azure AD</dc:title>
  <dc:creator>Bruno Palma Ávila</dc:creator>
  <cp:lastModifiedBy>Bruno Palma Ávila</cp:lastModifiedBy>
  <cp:revision>12</cp:revision>
  <dcterms:created xsi:type="dcterms:W3CDTF">2021-03-08T20:37:13Z</dcterms:created>
  <dcterms:modified xsi:type="dcterms:W3CDTF">2021-03-11T21:09:49Z</dcterms:modified>
</cp:coreProperties>
</file>