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5" r:id="rId8"/>
    <p:sldId id="310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5" r:id="rId18"/>
    <p:sldId id="276" r:id="rId19"/>
    <p:sldId id="277" r:id="rId20"/>
    <p:sldId id="278" r:id="rId21"/>
    <p:sldId id="270" r:id="rId22"/>
    <p:sldId id="300" r:id="rId23"/>
    <p:sldId id="301" r:id="rId24"/>
    <p:sldId id="284" r:id="rId25"/>
    <p:sldId id="309" r:id="rId26"/>
    <p:sldId id="289" r:id="rId27"/>
    <p:sldId id="290" r:id="rId28"/>
    <p:sldId id="291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7" r:id="rId39"/>
    <p:sldId id="308" r:id="rId40"/>
    <p:sldId id="258" r:id="rId41"/>
    <p:sldId id="305" r:id="rId42"/>
    <p:sldId id="303" r:id="rId43"/>
    <p:sldId id="304" r:id="rId44"/>
    <p:sldId id="306" r:id="rId45"/>
    <p:sldId id="302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20/11/2016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5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Introdução ao Desenvolvimento de Front-</a:t>
            </a:r>
            <a:r>
              <a:rPr lang="pt-BR" sz="3600" dirty="0" err="1"/>
              <a:t>End</a:t>
            </a:r>
            <a:r>
              <a:rPr lang="pt-BR" sz="3600" dirty="0"/>
              <a:t> com HTML/CSS/JS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 smtClean="0"/>
              <a:t>Bruno Santos de Lima</a:t>
            </a:r>
          </a:p>
          <a:p>
            <a:r>
              <a:rPr lang="pt-BR" dirty="0" smtClean="0"/>
              <a:t>Leandro </a:t>
            </a:r>
            <a:r>
              <a:rPr lang="pt-BR" dirty="0" err="1" smtClean="0"/>
              <a:t>Ungari</a:t>
            </a:r>
            <a:r>
              <a:rPr lang="pt-BR" dirty="0" smtClean="0"/>
              <a:t> </a:t>
            </a:r>
            <a:r>
              <a:rPr lang="pt-BR" dirty="0" err="1" smtClean="0"/>
              <a:t>Cayres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 smtClean="0"/>
              <a:t>Para este curso vamos utilizar como ferramenta de desenvolvimento 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3.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 smtClean="0"/>
              <a:t>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é um editor de texto escrito em C++ e está em sua segunda versão, porem sua terceira e </a:t>
            </a:r>
            <a:r>
              <a:rPr lang="pt-BR" sz="2500" dirty="0" err="1" smtClean="0"/>
              <a:t>proxima</a:t>
            </a:r>
            <a:r>
              <a:rPr lang="pt-BR" sz="2500" dirty="0" smtClean="0"/>
              <a:t> versão já esta disponível para teste. Contém uma serie de recursos e </a:t>
            </a:r>
            <a:r>
              <a:rPr lang="pt-BR" sz="2500" dirty="0" err="1" smtClean="0"/>
              <a:t>plugins</a:t>
            </a:r>
            <a:r>
              <a:rPr lang="pt-BR" sz="2500" dirty="0" smtClean="0"/>
              <a:t> que otimiza o desenvolvimento.</a:t>
            </a:r>
          </a:p>
          <a:p>
            <a:endParaRPr lang="pt-BR" sz="2500" dirty="0"/>
          </a:p>
          <a:p>
            <a:r>
              <a:rPr lang="pt-BR" sz="2500" dirty="0" smtClean="0"/>
              <a:t>Para fazer o download</a:t>
            </a:r>
            <a:r>
              <a:rPr lang="pt-BR" sz="2500" dirty="0"/>
              <a:t>: https://www.sublimetext.com/</a:t>
            </a:r>
            <a:endParaRPr lang="pt-BR" sz="2500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Links que podem ajudar na instalação e configuração do Sublime </a:t>
            </a:r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://tableless.com.br/7-plugins-sublime-text-que-voce-deveria-conhecer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www.youtube.com/watch?v=9iTu3C9FzX4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</a:t>
            </a:r>
            <a:r>
              <a:rPr lang="pt-BR" sz="1800" dirty="0" smtClean="0">
                <a:hlinkClick r:id="rId6"/>
              </a:rPr>
              <a:t>www.youtube.com/watch?v=2rrK2LiS5Eo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dirty="0" err="1" smtClean="0"/>
              <a:t>H</a:t>
            </a:r>
            <a:r>
              <a:rPr lang="pt-BR" dirty="0" err="1" smtClean="0"/>
              <a:t>yper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ext</a:t>
            </a:r>
            <a:r>
              <a:rPr lang="pt-BR" dirty="0" smtClean="0"/>
              <a:t> </a:t>
            </a:r>
            <a:r>
              <a:rPr lang="pt-BR" b="1" dirty="0" err="1" smtClean="0"/>
              <a:t>M</a:t>
            </a:r>
            <a:r>
              <a:rPr lang="pt-BR" dirty="0" err="1" smtClean="0"/>
              <a:t>arkup</a:t>
            </a:r>
            <a:r>
              <a:rPr lang="pt-BR" dirty="0" smtClean="0"/>
              <a:t> </a:t>
            </a:r>
            <a:r>
              <a:rPr lang="pt-BR" b="1" dirty="0" err="1" smtClean="0"/>
              <a:t>L</a:t>
            </a:r>
            <a:r>
              <a:rPr lang="pt-BR" dirty="0" err="1" smtClean="0"/>
              <a:t>anguage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</a:t>
            </a:r>
            <a:r>
              <a:rPr lang="pt-BR" sz="2000" dirty="0" smtClean="0"/>
              <a:t>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Nasceu da união dos padrões </a:t>
            </a:r>
            <a:r>
              <a:rPr lang="pt-BR" sz="2000" dirty="0" err="1" smtClean="0"/>
              <a:t>HyTime</a:t>
            </a:r>
            <a:r>
              <a:rPr lang="pt-BR" sz="2000" dirty="0" smtClean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Padronizada pela W3C, </a:t>
            </a:r>
            <a:r>
              <a:rPr lang="pt-BR" sz="2000" dirty="0"/>
              <a:t>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</a:t>
            </a:r>
            <a:r>
              <a:rPr lang="pt-BR" sz="2000" dirty="0" smtClean="0"/>
              <a:t>Web.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 smtClean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Versões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Declaração que define o tipo do documento como HTML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Início do documento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Fim do documento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Cabeçalho:</a:t>
            </a:r>
            <a:r>
              <a:rPr lang="pt-BR" dirty="0" smtClean="0">
                <a:solidFill>
                  <a:schemeClr val="tx1"/>
                </a:solidFill>
              </a:rPr>
              <a:t> Contém informações especificas que não são exibidas no navegador.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Contém o título da página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E-mail: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bruno.slima@outlook.com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leandroungari@gmail.com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69" y="3112667"/>
            <a:ext cx="44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Estrutura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</a:t>
            </a:r>
            <a:r>
              <a:rPr lang="en-US" sz="1500" b="1" dirty="0" smtClean="0">
                <a:solidFill>
                  <a:schemeClr val="tx1"/>
                </a:solidFill>
              </a:rPr>
              <a:t>       &lt;</a:t>
            </a:r>
            <a:r>
              <a:rPr lang="en-US" sz="1500" b="1" dirty="0">
                <a:solidFill>
                  <a:schemeClr val="tx1"/>
                </a:solidFill>
              </a:rPr>
              <a:t>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      </a:t>
            </a:r>
            <a:r>
              <a:rPr lang="en-US" sz="1500" b="1" dirty="0">
                <a:solidFill>
                  <a:schemeClr val="tx1"/>
                </a:solidFill>
              </a:rPr>
              <a:t>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</a:rPr>
              <a:t>   &lt;</a:t>
            </a:r>
            <a:r>
              <a:rPr lang="en-US" sz="1500" b="1" dirty="0">
                <a:solidFill>
                  <a:schemeClr val="tx1"/>
                </a:solidFill>
              </a:rPr>
              <a:t>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</a:t>
            </a:r>
            <a:r>
              <a:rPr lang="en-US" sz="1500" b="1" dirty="0" smtClean="0">
                <a:solidFill>
                  <a:schemeClr val="tx1"/>
                </a:solidFill>
              </a:rPr>
              <a:t>    </a:t>
            </a:r>
            <a:r>
              <a:rPr lang="en-US" sz="15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solidFill>
                  <a:schemeClr val="tx1"/>
                </a:solidFill>
              </a:rPr>
              <a:t>Corpo:</a:t>
            </a:r>
            <a:r>
              <a:rPr lang="pt-BR" dirty="0" smtClean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&lt;Nome da </a:t>
            </a:r>
            <a:r>
              <a:rPr lang="pt-BR" dirty="0" err="1" smtClean="0"/>
              <a:t>Tag</a:t>
            </a:r>
            <a:r>
              <a:rPr lang="pt-BR" dirty="0" smtClean="0"/>
              <a:t>&gt; Conteúdo &lt;/Nome da </a:t>
            </a:r>
            <a:r>
              <a:rPr lang="pt-BR" dirty="0" err="1" smtClean="0"/>
              <a:t>Tag</a:t>
            </a:r>
            <a:r>
              <a:rPr lang="pt-BR" dirty="0" smtClean="0"/>
              <a:t>&gt;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</a:t>
            </a:r>
            <a:r>
              <a:rPr lang="pt-BR" dirty="0" smtClean="0"/>
              <a:t>&gt;</a:t>
            </a: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 smtClean="0"/>
              <a:t>O navegador não exibe as </a:t>
            </a:r>
            <a:r>
              <a:rPr lang="pt-BR" dirty="0" err="1" smtClean="0"/>
              <a:t>Tag’s</a:t>
            </a:r>
            <a:r>
              <a:rPr lang="pt-BR" dirty="0" smtClean="0"/>
              <a:t> HTML ele usa as </a:t>
            </a:r>
            <a:r>
              <a:rPr lang="pt-BR" dirty="0" err="1" smtClean="0"/>
              <a:t>Tag’s</a:t>
            </a:r>
            <a:r>
              <a:rPr lang="pt-BR" dirty="0" smtClean="0"/>
              <a:t> para determinar como exibir o documento.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inicio e fim do documento HTML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Cabeçalho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Corpo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Titulo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URL base para a URL relativa na página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Usada para </a:t>
                      </a:r>
                      <a:r>
                        <a:rPr lang="pt-BR" dirty="0" err="1" smtClean="0"/>
                        <a:t>linkar</a:t>
                      </a:r>
                      <a:r>
                        <a:rPr lang="pt-BR" dirty="0" smtClean="0"/>
                        <a:t> CSS e </a:t>
                      </a:r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externos ao documento 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os </a:t>
                      </a:r>
                      <a:r>
                        <a:rPr lang="pt-BR" dirty="0" err="1" smtClean="0"/>
                        <a:t>metadados</a:t>
                      </a:r>
                      <a:r>
                        <a:rPr lang="pt-BR" dirty="0" smtClean="0"/>
                        <a:t> que não podem ser definidos usando outro elemento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r>
                        <a:rPr lang="pt-BR" dirty="0" smtClean="0"/>
                        <a:t> usada para escrever CSS dentro do documento 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script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Parágrafo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 -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22</a:t>
            </a:r>
            <a:endParaRPr lang="pt-BR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/>
                <a:gridCol w="8082338"/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Strong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</a:t>
                      </a:r>
                      <a:r>
                        <a:rPr lang="pt-BR" dirty="0" smtClean="0">
                          <a:effectLst/>
                        </a:rPr>
                        <a:t>texto,</a:t>
                      </a:r>
                      <a:r>
                        <a:rPr lang="pt-BR" baseline="0" dirty="0" smtClean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</a:t>
                      </a:r>
                      <a:r>
                        <a:rPr lang="pt-BR" baseline="0" dirty="0" smtClean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Quebra</a:t>
                      </a:r>
                      <a:r>
                        <a:rPr lang="pt-BR" baseline="0" dirty="0" smtClean="0"/>
                        <a:t> de linha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uma imagem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vídeo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 um áudio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Representa</a:t>
                      </a:r>
                      <a:r>
                        <a:rPr lang="pt-BR" baseline="0" dirty="0" smtClean="0"/>
                        <a:t> um botão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57" y="365125"/>
            <a:ext cx="7650210" cy="6111025"/>
          </a:xfrm>
        </p:spPr>
      </p:pic>
    </p:spTree>
    <p:extLst>
      <p:ext uri="{BB962C8B-B14F-4D97-AF65-F5344CB8AC3E}">
        <p14:creationId xmlns:p14="http://schemas.microsoft.com/office/powerpoint/2010/main" val="6462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São utilizados para encontrar ou selecionar um elemento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 smtClean="0"/>
              <a:t>Seja por: Nome do elemento, ID, Classe...</a:t>
            </a:r>
          </a:p>
          <a:p>
            <a:pPr marL="1371600" lvl="3" indent="0">
              <a:buNone/>
            </a:pPr>
            <a:endParaRPr lang="pt-BR" dirty="0" smtClean="0"/>
          </a:p>
          <a:p>
            <a:r>
              <a:rPr lang="pt-BR" dirty="0" smtClean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Para adicionar uma folha de estilo em seu documento HTML basta utilizar a </a:t>
            </a:r>
            <a:r>
              <a:rPr lang="pt-BR" dirty="0" err="1" smtClean="0"/>
              <a:t>tag</a:t>
            </a:r>
            <a:r>
              <a:rPr lang="pt-BR" dirty="0" smtClean="0"/>
              <a:t> &lt;link&gt; dentro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endParaRPr lang="pt-BR" dirty="0"/>
          </a:p>
          <a:p>
            <a:r>
              <a:rPr lang="pt-BR" dirty="0" smtClean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rel</a:t>
            </a:r>
            <a:r>
              <a:rPr lang="pt-BR" dirty="0" smtClean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</a:t>
            </a:r>
            <a:r>
              <a:rPr lang="pt-BR" dirty="0" err="1" smtClean="0"/>
              <a:t>ype</a:t>
            </a:r>
            <a:r>
              <a:rPr lang="pt-BR" dirty="0" smtClean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</a:t>
            </a:r>
            <a:r>
              <a:rPr lang="pt-BR" dirty="0" err="1" smtClean="0"/>
              <a:t>ref</a:t>
            </a:r>
            <a:r>
              <a:rPr lang="pt-BR" dirty="0" smtClean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desenvolvimento web</a:t>
            </a:r>
          </a:p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Desenvolvimento do layout da página web</a:t>
            </a:r>
          </a:p>
          <a:p>
            <a:r>
              <a:rPr lang="pt-BR" dirty="0" smtClean="0"/>
              <a:t>Introdução a controle de versão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- Color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RGB (</a:t>
            </a:r>
            <a:r>
              <a:rPr lang="pt-BR" dirty="0" err="1" smtClean="0"/>
              <a:t>red,green,blue</a:t>
            </a:r>
            <a:r>
              <a:rPr lang="pt-BR" dirty="0" smtClean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 smtClean="0"/>
              <a:t>rgb</a:t>
            </a:r>
            <a:r>
              <a:rPr lang="pt-BR" dirty="0" smtClean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gb</a:t>
            </a:r>
            <a:r>
              <a:rPr lang="pt-BR" dirty="0" smtClean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</a:t>
            </a:r>
            <a:r>
              <a:rPr lang="pt-BR" dirty="0" err="1" smtClean="0"/>
              <a:t>bg</a:t>
            </a:r>
            <a:r>
              <a:rPr lang="pt-BR" dirty="0" smtClean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Dimensões de altura e largura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Height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</a:t>
            </a:r>
            <a:r>
              <a:rPr lang="pt-BR" sz="1600" dirty="0" smtClean="0"/>
              <a:t>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err="1" smtClean="0"/>
              <a:t>Width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Max-</a:t>
            </a:r>
            <a:r>
              <a:rPr lang="pt-BR" dirty="0" err="1" smtClean="0"/>
              <a:t>width</a:t>
            </a:r>
            <a:r>
              <a:rPr lang="pt-BR" dirty="0" smtClean="0"/>
              <a:t> e </a:t>
            </a:r>
            <a:r>
              <a:rPr lang="pt-BR" dirty="0" err="1" smtClean="0"/>
              <a:t>max-height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 smtClean="0"/>
          </a:p>
          <a:p>
            <a:r>
              <a:rPr lang="pt-BR" dirty="0" smtClean="0"/>
              <a:t>Min-</a:t>
            </a:r>
            <a:r>
              <a:rPr lang="pt-BR" dirty="0" err="1" smtClean="0"/>
              <a:t>width</a:t>
            </a:r>
            <a:r>
              <a:rPr lang="pt-BR" dirty="0" smtClean="0"/>
              <a:t> e min-</a:t>
            </a:r>
            <a:r>
              <a:rPr lang="pt-BR" dirty="0" err="1" smtClean="0"/>
              <a:t>height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Define a largura e a altura mínima de um elemento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serif</a:t>
            </a:r>
            <a:endParaRPr lang="pt-BR" dirty="0" smtClean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 smtClean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smtClean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Georgia</a:t>
            </a:r>
            <a:endParaRPr lang="pt-BR" sz="1500" dirty="0" smtClean="0"/>
          </a:p>
          <a:p>
            <a:r>
              <a:rPr lang="pt-BR" dirty="0" err="1"/>
              <a:t>s</a:t>
            </a:r>
            <a:r>
              <a:rPr lang="pt-BR" dirty="0" err="1" smtClean="0"/>
              <a:t>ans-serif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 smtClean="0"/>
              <a:t>Verdana</a:t>
            </a:r>
            <a:endParaRPr lang="pt-BR" sz="1500" dirty="0" smtClean="0"/>
          </a:p>
          <a:p>
            <a:r>
              <a:rPr lang="pt-BR" dirty="0" err="1" smtClean="0"/>
              <a:t>monospace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smtClean="0"/>
              <a:t>Lucida Console</a:t>
            </a:r>
          </a:p>
          <a:p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</a:t>
            </a:r>
            <a:r>
              <a:rPr lang="pt-BR" dirty="0" err="1" smtClean="0"/>
              <a:t>ont-size</a:t>
            </a:r>
            <a:r>
              <a:rPr lang="pt-BR" dirty="0" smtClean="0"/>
              <a:t> pode ter como valores as seguintes unidades </a:t>
            </a:r>
            <a:r>
              <a:rPr lang="pt-BR" dirty="0" err="1" smtClean="0"/>
              <a:t>px</a:t>
            </a:r>
            <a:r>
              <a:rPr lang="pt-BR" dirty="0" smtClean="0"/>
              <a:t>, em, %.</a:t>
            </a:r>
          </a:p>
          <a:p>
            <a:endParaRPr lang="pt-BR" dirty="0"/>
          </a:p>
          <a:p>
            <a:r>
              <a:rPr lang="pt-BR" dirty="0" smtClean="0"/>
              <a:t>Por padrão, caso a </a:t>
            </a:r>
            <a:r>
              <a:rPr lang="pt-BR" dirty="0" err="1" smtClean="0"/>
              <a:t>font-size</a:t>
            </a:r>
            <a:r>
              <a:rPr lang="pt-BR" dirty="0" smtClean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 smtClean="0"/>
              <a:t>As bordas tem diversos estilos diferentes, também sendo permitido customizar sua cor e largura 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 estilo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bottom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 – </a:t>
            </a:r>
            <a:r>
              <a:rPr lang="pt-BR" dirty="0" err="1" smtClean="0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/>
                <a:gridCol w="7676806"/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 cor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o</a:t>
                      </a:r>
                      <a:r>
                        <a:rPr lang="pt-BR" baseline="0" dirty="0" smtClean="0"/>
                        <a:t> estilo</a:t>
                      </a:r>
                      <a:r>
                        <a:rPr lang="pt-BR" dirty="0" smtClean="0"/>
                        <a:t> da </a:t>
                      </a:r>
                      <a:r>
                        <a:rPr lang="pt-BR" dirty="0" err="1" smtClean="0"/>
                        <a:t>da</a:t>
                      </a:r>
                      <a:r>
                        <a:rPr lang="pt-BR" dirty="0" smtClean="0"/>
                        <a:t>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-top-</a:t>
                      </a:r>
                      <a:r>
                        <a:rPr lang="pt-BR" dirty="0" err="1" smtClean="0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a</a:t>
                      </a:r>
                      <a:r>
                        <a:rPr lang="pt-BR" baseline="0" dirty="0" smtClean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left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Define</a:t>
                      </a:r>
                      <a:r>
                        <a:rPr lang="pt-BR" baseline="0" dirty="0" smtClean="0"/>
                        <a:t> as propriedades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</a:t>
                      </a:r>
                      <a:r>
                        <a:rPr lang="pt-BR" dirty="0" smtClean="0"/>
                        <a:t>-</a:t>
                      </a:r>
                      <a:r>
                        <a:rPr lang="pt-BR" dirty="0" err="1" smtClean="0"/>
                        <a:t>rigth</a:t>
                      </a:r>
                      <a:r>
                        <a:rPr lang="pt-BR" dirty="0" smtClean="0"/>
                        <a:t>-color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Define a cor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Linguagem de programação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Interpretada.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Suporte para a programação Funcional.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Imperativa e Estruturada.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U</a:t>
            </a:r>
            <a:r>
              <a:rPr lang="pt-BR" dirty="0" smtClean="0"/>
              <a:t>tilizada </a:t>
            </a:r>
            <a:r>
              <a:rPr lang="pt-BR" dirty="0"/>
              <a:t>para controlar o HTML e o CSS para manipular comportamentos na página. 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Criada por Brendan </a:t>
            </a:r>
            <a:r>
              <a:rPr lang="pt-BR" dirty="0" err="1"/>
              <a:t>Eich</a:t>
            </a:r>
            <a:r>
              <a:rPr lang="pt-BR" dirty="0"/>
              <a:t> na </a:t>
            </a:r>
            <a:r>
              <a:rPr lang="pt-BR" dirty="0" smtClean="0"/>
              <a:t>Netscape em 1995.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U</a:t>
            </a:r>
            <a:r>
              <a:rPr lang="pt-BR" sz="1800" dirty="0" smtClean="0"/>
              <a:t>m </a:t>
            </a:r>
            <a:r>
              <a:rPr lang="pt-BR" sz="1800" dirty="0"/>
              <a:t>dos precursores dos navegadores </a:t>
            </a:r>
            <a:r>
              <a:rPr lang="pt-BR" sz="1800" dirty="0" smtClean="0"/>
              <a:t>web.</a:t>
            </a:r>
          </a:p>
          <a:p>
            <a:endParaRPr lang="pt-BR" dirty="0"/>
          </a:p>
          <a:p>
            <a:r>
              <a:rPr lang="pt-BR" dirty="0" err="1" smtClean="0"/>
              <a:t>JavaScript</a:t>
            </a:r>
            <a:r>
              <a:rPr lang="pt-BR" dirty="0" smtClean="0"/>
              <a:t> é orientada a objetos.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1" y="4219710"/>
            <a:ext cx="2329984" cy="23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77" y="3902243"/>
            <a:ext cx="3887847" cy="2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Crescimento e popularização da Internet.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Aplicações corporativas, comércio eletrônico, redes sociais, </a:t>
            </a:r>
            <a:r>
              <a:rPr lang="pt-BR" sz="2600" dirty="0" smtClean="0"/>
              <a:t>filmes, músicas</a:t>
            </a:r>
            <a:r>
              <a:rPr lang="pt-BR" sz="2600" dirty="0"/>
              <a:t>, notícias e tantas outras </a:t>
            </a:r>
            <a:r>
              <a:rPr lang="pt-BR" sz="2600" dirty="0" smtClean="0"/>
              <a:t>coisas </a:t>
            </a:r>
            <a:r>
              <a:rPr lang="pt-BR" sz="2600" dirty="0"/>
              <a:t>estão presentes na </a:t>
            </a:r>
            <a:r>
              <a:rPr lang="pt-BR" sz="2600" dirty="0" smtClean="0"/>
              <a:t>Internet.</a:t>
            </a:r>
          </a:p>
          <a:p>
            <a:pPr marL="0" indent="0" algn="just">
              <a:buNone/>
            </a:pPr>
            <a:endParaRPr lang="pt-BR" sz="2600" dirty="0" smtClean="0"/>
          </a:p>
          <a:p>
            <a:pPr algn="just"/>
            <a:r>
              <a:rPr lang="pt-BR" sz="2600" dirty="0"/>
              <a:t>N</a:t>
            </a:r>
            <a:r>
              <a:rPr lang="pt-BR" sz="2600" dirty="0" smtClean="0"/>
              <a:t>avegador (browser</a:t>
            </a:r>
            <a:r>
              <a:rPr lang="pt-BR" sz="2600" dirty="0"/>
              <a:t>) </a:t>
            </a:r>
            <a:r>
              <a:rPr lang="pt-BR" sz="2600" dirty="0" smtClean="0"/>
              <a:t>é o </a:t>
            </a:r>
            <a:r>
              <a:rPr lang="pt-BR" sz="2600" dirty="0"/>
              <a:t>software mais utilizado de nossos </a:t>
            </a:r>
            <a:r>
              <a:rPr lang="pt-BR" sz="2600" dirty="0" smtClean="0"/>
              <a:t>computadores.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 smtClean="0"/>
              <a:t>Desenvolvimento Web ganha importância com a ascensão da Internet.</a:t>
            </a:r>
            <a:endParaRPr lang="pt-BR" sz="2600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Desenvolvimento do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Atividade principal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68626"/>
            <a:ext cx="6235521" cy="46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-13545"/>
            <a:ext cx="9325301" cy="6871545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9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Sistema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r>
              <a:rPr lang="pt-BR" sz="2200" b="1" dirty="0" err="1" smtClean="0"/>
              <a:t>Version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Control</a:t>
            </a:r>
            <a:r>
              <a:rPr lang="pt-BR" sz="2200" b="1" dirty="0" smtClean="0"/>
              <a:t> System (SCM)</a:t>
            </a:r>
            <a:endParaRPr lang="pt-BR" sz="2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Software com finalidade de gerenciar diferentes versões de um arquivo.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Extremamente útil e utilizado no processo de desenvolvimento de softwares.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Guarda o histórico das versões, dos códigos-fontes e documentações.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Permite que diversas pessoas trabalhem simultaneamente no mesmo projeto.</a:t>
            </a:r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2200" dirty="0"/>
          </a:p>
          <a:p>
            <a:r>
              <a:rPr lang="pt-BR" sz="2200" dirty="0" smtClean="0"/>
              <a:t>Mais conhecidos: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Git, SVN, CVS, Mercurial (Livres)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SourceSafe, TFS, PVCS, </a:t>
            </a:r>
            <a:r>
              <a:rPr lang="pt-BR" sz="2200" dirty="0" err="1" smtClean="0"/>
              <a:t>ClearCase</a:t>
            </a:r>
            <a:r>
              <a:rPr lang="pt-BR" sz="2200" dirty="0" smtClean="0"/>
              <a:t> (Comerciais)</a:t>
            </a:r>
          </a:p>
          <a:p>
            <a:endParaRPr lang="pt-BR" sz="2200" dirty="0"/>
          </a:p>
          <a:p>
            <a:r>
              <a:rPr lang="pt-BR" sz="2200" dirty="0" smtClean="0"/>
              <a:t>Muito utilizado para todo tipo de projeto, principalmente software livres</a:t>
            </a:r>
          </a:p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39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7" y="4030561"/>
            <a:ext cx="2049082" cy="15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Sistema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0" y="2532149"/>
            <a:ext cx="5947854" cy="28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41</a:t>
            </a:r>
            <a:endParaRPr lang="pt-BR" dirty="0"/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W3schools Treinamento e desenvolvimento web. Disponível em &lt;http</a:t>
            </a:r>
            <a:r>
              <a:rPr lang="pt-BR" dirty="0"/>
              <a:t>://www.w3schools.com</a:t>
            </a:r>
            <a:r>
              <a:rPr lang="pt-BR" dirty="0" smtClean="0"/>
              <a:t>/&gt; Acesso em: 10 Abr. 2016</a:t>
            </a:r>
          </a:p>
          <a:p>
            <a:endParaRPr lang="pt-BR" dirty="0" smtClean="0"/>
          </a:p>
          <a:p>
            <a:r>
              <a:rPr lang="pt-BR" dirty="0" smtClean="0"/>
              <a:t>Mozilla </a:t>
            </a:r>
            <a:r>
              <a:rPr lang="pt-BR" dirty="0" err="1" smtClean="0"/>
              <a:t>Developer</a:t>
            </a:r>
            <a:r>
              <a:rPr lang="pt-BR" dirty="0" smtClean="0"/>
              <a:t> Network. Disponível em: &lt;https</a:t>
            </a:r>
            <a:r>
              <a:rPr lang="pt-BR" dirty="0"/>
              <a:t>://developer.mozilla.org/pt-BR</a:t>
            </a:r>
            <a:r>
              <a:rPr lang="pt-BR" dirty="0" smtClean="0"/>
              <a:t>/&gt; Acesso em: 10. Abr. 2016</a:t>
            </a:r>
          </a:p>
          <a:p>
            <a:endParaRPr lang="pt-BR" dirty="0"/>
          </a:p>
          <a:p>
            <a:r>
              <a:rPr lang="pt-BR" dirty="0" err="1" smtClean="0"/>
              <a:t>Caelum</a:t>
            </a:r>
            <a:r>
              <a:rPr lang="pt-BR" dirty="0" smtClean="0"/>
              <a:t> Ensino e Inovação. Desenvolvimento Web com HTML, CSS e </a:t>
            </a:r>
            <a:r>
              <a:rPr lang="pt-BR" dirty="0" err="1" smtClean="0"/>
              <a:t>JavaScript</a:t>
            </a:r>
            <a:r>
              <a:rPr lang="pt-BR" dirty="0" smtClean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Infra-estrutura</a:t>
            </a:r>
            <a:r>
              <a:rPr lang="pt-BR" dirty="0" smtClean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Invisível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734573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Ruby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Rails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AJAX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572484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87" y="1733267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1432</Words>
  <Application>Microsoft Office PowerPoint</Application>
  <PresentationFormat>Widescreen</PresentationFormat>
  <Paragraphs>529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Tema do Office</vt:lpstr>
      <vt:lpstr>Introdução ao Desenvolvimento de Front-End com HTML/CSS/JS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CSS</vt:lpstr>
      <vt:lpstr>Apresentação do PowerPoint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JavaScript</vt:lpstr>
      <vt:lpstr>JavaScript</vt:lpstr>
      <vt:lpstr>Desenvolvimento do Layout</vt:lpstr>
      <vt:lpstr>Apresentação do PowerPoint</vt:lpstr>
      <vt:lpstr>Sistema de Controle de Versão</vt:lpstr>
      <vt:lpstr>Sistema de Controle de Versão</vt:lpstr>
      <vt:lpstr>Obrigado!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Leandro Ungari</cp:lastModifiedBy>
  <cp:revision>101</cp:revision>
  <dcterms:created xsi:type="dcterms:W3CDTF">2015-07-02T23:10:37Z</dcterms:created>
  <dcterms:modified xsi:type="dcterms:W3CDTF">2016-11-20T23:22:38Z</dcterms:modified>
</cp:coreProperties>
</file>