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4" r:id="rId8"/>
    <p:sldId id="265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5" r:id="rId18"/>
    <p:sldId id="276" r:id="rId19"/>
    <p:sldId id="277" r:id="rId20"/>
    <p:sldId id="278" r:id="rId21"/>
    <p:sldId id="270" r:id="rId22"/>
    <p:sldId id="300" r:id="rId23"/>
    <p:sldId id="301" r:id="rId24"/>
    <p:sldId id="284" r:id="rId25"/>
    <p:sldId id="289" r:id="rId26"/>
    <p:sldId id="290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58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eandroungari@gmail.com" TargetMode="External"/><Relationship Id="rId2" Type="http://schemas.openxmlformats.org/officeDocument/2006/relationships/hyperlink" Target="mailto:brunoslima4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52322"/>
            <a:ext cx="9144000" cy="1900104"/>
          </a:xfrm>
        </p:spPr>
        <p:txBody>
          <a:bodyPr>
            <a:normAutofit/>
          </a:bodyPr>
          <a:lstStyle/>
          <a:p>
            <a:r>
              <a:rPr lang="pt-BR" sz="3500" dirty="0" smtClean="0"/>
              <a:t>HTML e </a:t>
            </a:r>
            <a:r>
              <a:rPr lang="pt-BR" sz="3500" dirty="0" smtClean="0"/>
              <a:t>CSS</a:t>
            </a: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 smtClean="0"/>
              <a:t>Bruno Santos de Lima</a:t>
            </a:r>
          </a:p>
          <a:p>
            <a:r>
              <a:rPr lang="pt-BR" dirty="0" smtClean="0"/>
              <a:t>Leandro </a:t>
            </a:r>
            <a:r>
              <a:rPr lang="pt-BR" dirty="0" err="1" smtClean="0"/>
              <a:t>Ungari</a:t>
            </a:r>
            <a:r>
              <a:rPr lang="pt-BR" dirty="0" smtClean="0"/>
              <a:t> </a:t>
            </a:r>
            <a:r>
              <a:rPr lang="pt-BR" dirty="0" err="1" smtClean="0"/>
              <a:t>Cayres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Para este curso vamos utilizar como ferramenta de desenvolvimento o Sublime </a:t>
            </a:r>
            <a:r>
              <a:rPr lang="pt-BR" dirty="0" err="1" smtClean="0"/>
              <a:t>Text</a:t>
            </a:r>
            <a:r>
              <a:rPr lang="pt-BR" dirty="0" smtClean="0"/>
              <a:t> 3.</a:t>
            </a:r>
          </a:p>
          <a:p>
            <a:endParaRPr lang="pt-BR" dirty="0"/>
          </a:p>
          <a:p>
            <a:r>
              <a:rPr lang="pt-BR" dirty="0" smtClean="0"/>
              <a:t>O Sublime </a:t>
            </a:r>
            <a:r>
              <a:rPr lang="pt-BR" dirty="0" err="1" smtClean="0"/>
              <a:t>Text</a:t>
            </a:r>
            <a:r>
              <a:rPr lang="pt-BR" dirty="0" smtClean="0"/>
              <a:t> é um editor de texto escrito em C++ e está em sua segunda versão, porem sua terceira e </a:t>
            </a:r>
            <a:r>
              <a:rPr lang="pt-BR" dirty="0" err="1" smtClean="0"/>
              <a:t>proxima</a:t>
            </a:r>
            <a:r>
              <a:rPr lang="pt-BR" dirty="0" smtClean="0"/>
              <a:t> versão já esta disponível. Contém uma serie de recursos e </a:t>
            </a:r>
            <a:r>
              <a:rPr lang="pt-BR" dirty="0" err="1" smtClean="0"/>
              <a:t>plugins</a:t>
            </a:r>
            <a:r>
              <a:rPr lang="pt-BR" dirty="0" smtClean="0"/>
              <a:t> que otimiza o desenvolvimento.</a:t>
            </a:r>
          </a:p>
          <a:p>
            <a:endParaRPr lang="pt-BR" dirty="0"/>
          </a:p>
          <a:p>
            <a:r>
              <a:rPr lang="pt-BR" dirty="0" smtClean="0"/>
              <a:t>Para fazer o download</a:t>
            </a:r>
            <a:r>
              <a:rPr lang="pt-BR" dirty="0"/>
              <a:t>: https://www.sublimetext.com/</a:t>
            </a: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Links que podem ajudar na instalação e configuração do Sublime </a:t>
            </a:r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://tableless.com.br/7-plugins-sublime-text-que-voce-deveria-conhecer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www.youtube.com/watch?v=9iTu3C9FzX4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</a:t>
            </a:r>
            <a:r>
              <a:rPr lang="pt-BR" sz="1800" dirty="0" smtClean="0">
                <a:hlinkClick r:id="rId6"/>
              </a:rPr>
              <a:t>www.youtube.com/watch?v=2rrK2LiS5Eo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dirty="0" err="1" smtClean="0"/>
              <a:t>H</a:t>
            </a:r>
            <a:r>
              <a:rPr lang="pt-BR" dirty="0" err="1" smtClean="0"/>
              <a:t>yper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ext</a:t>
            </a:r>
            <a:r>
              <a:rPr lang="pt-BR" dirty="0" smtClean="0"/>
              <a:t> </a:t>
            </a:r>
            <a:r>
              <a:rPr lang="pt-BR" b="1" dirty="0" err="1" smtClean="0"/>
              <a:t>M</a:t>
            </a:r>
            <a:r>
              <a:rPr lang="pt-BR" dirty="0" err="1" smtClean="0"/>
              <a:t>arkup</a:t>
            </a:r>
            <a:r>
              <a:rPr lang="pt-BR" dirty="0" smtClean="0"/>
              <a:t> </a:t>
            </a:r>
            <a:r>
              <a:rPr lang="pt-BR" b="1" dirty="0" err="1" smtClean="0"/>
              <a:t>L</a:t>
            </a:r>
            <a:r>
              <a:rPr lang="pt-BR" dirty="0" err="1" smtClean="0"/>
              <a:t>anguage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</a:t>
            </a:r>
            <a:r>
              <a:rPr lang="pt-BR" sz="2000" dirty="0" smtClean="0"/>
              <a:t>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Nasceu da união dos padrões </a:t>
            </a:r>
            <a:r>
              <a:rPr lang="pt-BR" sz="2000" dirty="0" err="1" smtClean="0"/>
              <a:t>HyTime</a:t>
            </a:r>
            <a:r>
              <a:rPr lang="pt-BR" sz="2000" dirty="0" smtClean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Padronizada pela W3C, </a:t>
            </a:r>
            <a:r>
              <a:rPr lang="pt-BR" sz="2000" dirty="0"/>
              <a:t>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</a:t>
            </a:r>
            <a:r>
              <a:rPr lang="pt-BR" sz="2000" dirty="0" smtClean="0"/>
              <a:t>Web.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 smtClean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Versões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Declaração que define o tipo do documento como HTML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Início do documento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 do documento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Cabeçalho:</a:t>
            </a:r>
            <a:r>
              <a:rPr lang="pt-BR" dirty="0" smtClean="0">
                <a:solidFill>
                  <a:schemeClr val="tx1"/>
                </a:solidFill>
              </a:rPr>
              <a:t> Contém informações especificas que não são exibidas no navegador.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Contém o título da página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E-mail: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hlinkClick r:id="rId2"/>
              </a:rPr>
              <a:t>brunoslima4@gmail.com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hlinkClick r:id="rId3"/>
              </a:rPr>
              <a:t>leandroungari@gmail.com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solidFill>
                  <a:schemeClr val="tx1"/>
                </a:solidFill>
              </a:rPr>
              <a:t>Corpo:</a:t>
            </a:r>
            <a:r>
              <a:rPr lang="pt-BR" dirty="0" smtClean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&lt;Nome da </a:t>
            </a:r>
            <a:r>
              <a:rPr lang="pt-BR" dirty="0" err="1" smtClean="0"/>
              <a:t>Tag</a:t>
            </a:r>
            <a:r>
              <a:rPr lang="pt-BR" dirty="0" smtClean="0"/>
              <a:t>&gt; Conteúdo &lt;/Nome da </a:t>
            </a:r>
            <a:r>
              <a:rPr lang="pt-BR" dirty="0" err="1" smtClean="0"/>
              <a:t>Tag</a:t>
            </a:r>
            <a:r>
              <a:rPr lang="pt-BR" dirty="0" smtClean="0"/>
              <a:t>&gt;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</a:t>
            </a:r>
            <a:r>
              <a:rPr lang="pt-BR" dirty="0" smtClean="0"/>
              <a:t>&gt;</a:t>
            </a: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 smtClean="0"/>
              <a:t>O navegador não exibe as </a:t>
            </a:r>
            <a:r>
              <a:rPr lang="pt-BR" dirty="0" err="1" smtClean="0"/>
              <a:t>Tag’s</a:t>
            </a:r>
            <a:r>
              <a:rPr lang="pt-BR" dirty="0" smtClean="0"/>
              <a:t> HTML ele usa as </a:t>
            </a:r>
            <a:r>
              <a:rPr lang="pt-BR" dirty="0" err="1" smtClean="0"/>
              <a:t>Tag’s</a:t>
            </a:r>
            <a:r>
              <a:rPr lang="pt-BR" dirty="0" smtClean="0"/>
              <a:t> para determinar como exibir o documento.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inicio e fim do documento HTML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Cabeçalho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Corpo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Titulo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URL base para a URL relativa na página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Usada para </a:t>
                      </a:r>
                      <a:r>
                        <a:rPr lang="pt-BR" dirty="0" err="1" smtClean="0"/>
                        <a:t>linkar</a:t>
                      </a:r>
                      <a:r>
                        <a:rPr lang="pt-BR" dirty="0" smtClean="0"/>
                        <a:t> CSS e </a:t>
                      </a:r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externos ao documento 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os </a:t>
                      </a:r>
                      <a:r>
                        <a:rPr lang="pt-BR" dirty="0" err="1" smtClean="0"/>
                        <a:t>metadados</a:t>
                      </a:r>
                      <a:r>
                        <a:rPr lang="pt-BR" dirty="0" smtClean="0"/>
                        <a:t> que não podem ser definidos usando outro elemento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r>
                        <a:rPr lang="pt-BR" dirty="0" smtClean="0"/>
                        <a:t> usada para escrever CSS dentro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Parágrafo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Strong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</a:t>
                      </a:r>
                      <a:r>
                        <a:rPr lang="pt-BR" dirty="0" smtClean="0">
                          <a:effectLst/>
                        </a:rPr>
                        <a:t>texto,</a:t>
                      </a:r>
                      <a:r>
                        <a:rPr lang="pt-BR" baseline="0" dirty="0" smtClean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</a:t>
                      </a:r>
                      <a:r>
                        <a:rPr lang="pt-BR" baseline="0" dirty="0" smtClean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Quebra</a:t>
                      </a:r>
                      <a:r>
                        <a:rPr lang="pt-BR" baseline="0" dirty="0" smtClean="0"/>
                        <a:t> de linha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uma imagem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vídeo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 áudio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botão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São utilizados para encontrar ou selecionar um elemento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 smtClean="0"/>
              <a:t>Seja por: Nome do elemento, ID, Classe...</a:t>
            </a:r>
          </a:p>
          <a:p>
            <a:pPr marL="1371600" lvl="3" indent="0">
              <a:buNone/>
            </a:pPr>
            <a:endParaRPr lang="pt-BR" dirty="0" smtClean="0"/>
          </a:p>
          <a:p>
            <a:r>
              <a:rPr lang="pt-BR" dirty="0" smtClean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Para adicionar uma folha de estilo em seu documento HTML basta utilizar a </a:t>
            </a:r>
            <a:r>
              <a:rPr lang="pt-BR" dirty="0" err="1" smtClean="0"/>
              <a:t>tag</a:t>
            </a:r>
            <a:r>
              <a:rPr lang="pt-BR" dirty="0" smtClean="0"/>
              <a:t> &lt;link&gt; dentro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/>
          </a:p>
          <a:p>
            <a:r>
              <a:rPr lang="pt-BR" dirty="0" smtClean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rel</a:t>
            </a:r>
            <a:r>
              <a:rPr lang="pt-BR" dirty="0" smtClean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</a:t>
            </a:r>
            <a:r>
              <a:rPr lang="pt-BR" dirty="0" err="1" smtClean="0"/>
              <a:t>ype</a:t>
            </a:r>
            <a:r>
              <a:rPr lang="pt-BR" dirty="0" smtClean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</a:t>
            </a:r>
            <a:r>
              <a:rPr lang="pt-BR" dirty="0" err="1" smtClean="0"/>
              <a:t>ref</a:t>
            </a:r>
            <a:r>
              <a:rPr lang="pt-BR" dirty="0" smtClean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Color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RGB (</a:t>
            </a:r>
            <a:r>
              <a:rPr lang="pt-BR" dirty="0" err="1" smtClean="0"/>
              <a:t>red,green,blue</a:t>
            </a:r>
            <a:r>
              <a:rPr lang="pt-BR" dirty="0" smtClean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rgb</a:t>
            </a:r>
            <a:r>
              <a:rPr lang="pt-BR" dirty="0" smtClean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gb</a:t>
            </a:r>
            <a:r>
              <a:rPr lang="pt-BR" dirty="0" smtClean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bg</a:t>
            </a:r>
            <a:r>
              <a:rPr lang="pt-BR" dirty="0" smtClean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Tópicos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Dimensões de altura e largura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Height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</a:t>
            </a:r>
            <a:r>
              <a:rPr lang="pt-BR" sz="1600" dirty="0" smtClean="0"/>
              <a:t>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err="1" smtClean="0"/>
              <a:t>Width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Max-</a:t>
            </a:r>
            <a:r>
              <a:rPr lang="pt-BR" dirty="0" err="1" smtClean="0"/>
              <a:t>width</a:t>
            </a:r>
            <a:r>
              <a:rPr lang="pt-BR" dirty="0" smtClean="0"/>
              <a:t> e </a:t>
            </a:r>
            <a:r>
              <a:rPr lang="pt-BR" dirty="0" err="1" smtClean="0"/>
              <a:t>max-height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Min-</a:t>
            </a:r>
            <a:r>
              <a:rPr lang="pt-BR" dirty="0" err="1" smtClean="0"/>
              <a:t>width</a:t>
            </a:r>
            <a:r>
              <a:rPr lang="pt-BR" dirty="0" smtClean="0"/>
              <a:t> e min-</a:t>
            </a:r>
            <a:r>
              <a:rPr lang="pt-BR" dirty="0" err="1" smtClean="0"/>
              <a:t>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mínima de um elemento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serif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 smtClean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smtClean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Georgia</a:t>
            </a:r>
            <a:endParaRPr lang="pt-BR" sz="1500" dirty="0" smtClean="0"/>
          </a:p>
          <a:p>
            <a:r>
              <a:rPr lang="pt-BR" dirty="0" err="1"/>
              <a:t>s</a:t>
            </a:r>
            <a:r>
              <a:rPr lang="pt-BR" dirty="0" err="1" smtClean="0"/>
              <a:t>ans-serif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Verdana</a:t>
            </a:r>
            <a:endParaRPr lang="pt-BR" sz="1500" dirty="0" smtClean="0"/>
          </a:p>
          <a:p>
            <a:r>
              <a:rPr lang="pt-BR" dirty="0" err="1" smtClean="0"/>
              <a:t>monospace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Lucida Console</a:t>
            </a:r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</a:t>
            </a:r>
            <a:r>
              <a:rPr lang="pt-BR" dirty="0" err="1" smtClean="0"/>
              <a:t>ont-size</a:t>
            </a:r>
            <a:r>
              <a:rPr lang="pt-BR" dirty="0" smtClean="0"/>
              <a:t> pode ter como valores as seguintes unidades </a:t>
            </a:r>
            <a:r>
              <a:rPr lang="pt-BR" dirty="0" err="1" smtClean="0"/>
              <a:t>px</a:t>
            </a:r>
            <a:r>
              <a:rPr lang="pt-BR" dirty="0" smtClean="0"/>
              <a:t>, em, %.</a:t>
            </a:r>
          </a:p>
          <a:p>
            <a:endParaRPr lang="pt-BR" dirty="0"/>
          </a:p>
          <a:p>
            <a:r>
              <a:rPr lang="pt-BR" dirty="0" smtClean="0"/>
              <a:t>Por padrão, caso a </a:t>
            </a:r>
            <a:r>
              <a:rPr lang="pt-BR" dirty="0" err="1" smtClean="0"/>
              <a:t>font-size</a:t>
            </a:r>
            <a:r>
              <a:rPr lang="pt-BR" dirty="0" smtClean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 smtClean="0"/>
              <a:t>As bordas tem diversos estilos diferentes, também sendo permitido customizar sua cor e largura 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estilo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bottom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</a:t>
                      </a:r>
                      <a:r>
                        <a:rPr lang="pt-BR" baseline="0" dirty="0" smtClean="0"/>
                        <a:t> estilo</a:t>
                      </a:r>
                      <a:r>
                        <a:rPr lang="pt-BR" dirty="0" smtClean="0"/>
                        <a:t> da </a:t>
                      </a:r>
                      <a:r>
                        <a:rPr lang="pt-BR" dirty="0" err="1" smtClean="0"/>
                        <a:t>da</a:t>
                      </a:r>
                      <a:r>
                        <a:rPr lang="pt-BR" dirty="0" smtClean="0"/>
                        <a:t>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left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rigth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Define a cor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W3schools Treinamento e desenvolvimento web. Disponível em &lt;http</a:t>
            </a:r>
            <a:r>
              <a:rPr lang="pt-BR" dirty="0"/>
              <a:t>://www.w3schools.com</a:t>
            </a:r>
            <a:r>
              <a:rPr lang="pt-BR" dirty="0" smtClean="0"/>
              <a:t>/&gt; Acesso em: 10 Abr. 2016</a:t>
            </a:r>
          </a:p>
          <a:p>
            <a:endParaRPr lang="pt-BR" dirty="0" smtClean="0"/>
          </a:p>
          <a:p>
            <a:r>
              <a:rPr lang="pt-BR" dirty="0" smtClean="0"/>
              <a:t>Mozilla </a:t>
            </a:r>
            <a:r>
              <a:rPr lang="pt-BR" dirty="0" err="1" smtClean="0"/>
              <a:t>Developer</a:t>
            </a:r>
            <a:r>
              <a:rPr lang="pt-BR" dirty="0" smtClean="0"/>
              <a:t> Network. Disponível em: &lt;https</a:t>
            </a:r>
            <a:r>
              <a:rPr lang="pt-BR" dirty="0"/>
              <a:t>://developer.mozilla.org/pt-BR</a:t>
            </a:r>
            <a:r>
              <a:rPr lang="pt-BR" dirty="0" smtClean="0"/>
              <a:t>/&gt; Acesso em: 10. Abr. 2016</a:t>
            </a:r>
          </a:p>
          <a:p>
            <a:endParaRPr lang="pt-BR" dirty="0"/>
          </a:p>
          <a:p>
            <a:r>
              <a:rPr lang="pt-BR" dirty="0" err="1" smtClean="0"/>
              <a:t>Caelum</a:t>
            </a:r>
            <a:r>
              <a:rPr lang="pt-BR" dirty="0" smtClean="0"/>
              <a:t> Ensino e Inovação. Desenvolvimento Web com HTML, CSS e </a:t>
            </a:r>
            <a:r>
              <a:rPr lang="pt-BR" dirty="0" err="1" smtClean="0"/>
              <a:t>JavaScript</a:t>
            </a:r>
            <a:r>
              <a:rPr lang="pt-BR" dirty="0" smtClean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Crescimento e popularização da Internet.</a:t>
            </a:r>
          </a:p>
          <a:p>
            <a:endParaRPr lang="pt-BR" dirty="0"/>
          </a:p>
          <a:p>
            <a:r>
              <a:rPr lang="pt-BR" dirty="0"/>
              <a:t>Aplicações corporativas, comércio eletrônico, redes sociais, </a:t>
            </a:r>
            <a:r>
              <a:rPr lang="pt-BR" dirty="0" smtClean="0"/>
              <a:t>filmes, músicas</a:t>
            </a:r>
            <a:r>
              <a:rPr lang="pt-BR" dirty="0"/>
              <a:t>, notícias e tantas outras </a:t>
            </a:r>
            <a:r>
              <a:rPr lang="pt-BR" dirty="0" smtClean="0"/>
              <a:t>coisas </a:t>
            </a:r>
            <a:r>
              <a:rPr lang="pt-BR" dirty="0"/>
              <a:t>estão presentes na </a:t>
            </a:r>
            <a:r>
              <a:rPr lang="pt-BR" dirty="0" smtClean="0"/>
              <a:t>Internet.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N</a:t>
            </a:r>
            <a:r>
              <a:rPr lang="pt-BR" dirty="0" smtClean="0"/>
              <a:t>avegador (browser</a:t>
            </a:r>
            <a:r>
              <a:rPr lang="pt-BR" dirty="0"/>
              <a:t>) </a:t>
            </a:r>
            <a:r>
              <a:rPr lang="pt-BR" dirty="0" smtClean="0"/>
              <a:t>é o </a:t>
            </a:r>
            <a:r>
              <a:rPr lang="pt-BR" dirty="0"/>
              <a:t>software mais utilizado de nossos </a:t>
            </a:r>
            <a:r>
              <a:rPr lang="pt-BR" dirty="0" smtClean="0"/>
              <a:t>computadores.</a:t>
            </a:r>
          </a:p>
          <a:p>
            <a:endParaRPr lang="pt-BR" dirty="0"/>
          </a:p>
          <a:p>
            <a:r>
              <a:rPr lang="pt-BR" dirty="0" smtClean="0"/>
              <a:t>Desenvolvimento Web ganha importância com a ascensão da Internet.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Infra-estrutura</a:t>
            </a:r>
            <a:r>
              <a:rPr lang="pt-BR" dirty="0" smtClean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Invisível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3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87" y="1733267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1252</Words>
  <Application>Microsoft Office PowerPoint</Application>
  <PresentationFormat>Widescreen</PresentationFormat>
  <Paragraphs>478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Tema do Office</vt:lpstr>
      <vt:lpstr>HTML e CSS</vt:lpstr>
      <vt:lpstr>Contato</vt:lpstr>
      <vt:lpstr>Tópicos da Aula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CSS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86</cp:revision>
  <dcterms:created xsi:type="dcterms:W3CDTF">2015-07-02T23:10:37Z</dcterms:created>
  <dcterms:modified xsi:type="dcterms:W3CDTF">2016-10-31T16:17:08Z</dcterms:modified>
</cp:coreProperties>
</file>