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311" r:id="rId7"/>
    <p:sldId id="260" r:id="rId8"/>
    <p:sldId id="265" r:id="rId9"/>
    <p:sldId id="310" r:id="rId10"/>
    <p:sldId id="281" r:id="rId11"/>
    <p:sldId id="267" r:id="rId12"/>
    <p:sldId id="280" r:id="rId13"/>
    <p:sldId id="268" r:id="rId14"/>
    <p:sldId id="284" r:id="rId15"/>
    <p:sldId id="307" r:id="rId16"/>
    <p:sldId id="308" r:id="rId17"/>
    <p:sldId id="312" r:id="rId18"/>
    <p:sldId id="313" r:id="rId19"/>
    <p:sldId id="314" r:id="rId20"/>
    <p:sldId id="315" r:id="rId21"/>
    <p:sldId id="306" r:id="rId22"/>
    <p:sldId id="30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ableless.com.br/7-plugins-sublime-text-que-voce-deveria-conhecer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rrK2LiS5Eo" TargetMode="External"/><Relationship Id="rId5" Type="http://schemas.openxmlformats.org/officeDocument/2006/relationships/hyperlink" Target="https://www.youtube.com/watch?v=9iTu3C9FzX4" TargetMode="External"/><Relationship Id="rId4" Type="http://schemas.openxmlformats.org/officeDocument/2006/relationships/hyperlink" Target="http://tableless.com.br/dicas-truques-sublime-text/" TargetMode="External"/><Relationship Id="rId9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Servidor_Apache" TargetMode="External"/><Relationship Id="rId3" Type="http://schemas.openxmlformats.org/officeDocument/2006/relationships/hyperlink" Target="https://www.sitepoint.com/full-stack-developer/" TargetMode="External"/><Relationship Id="rId7" Type="http://schemas.openxmlformats.org/officeDocument/2006/relationships/hyperlink" Target="https://pt.wikipedia.org/wiki/MySQL" TargetMode="External"/><Relationship Id="rId2" Type="http://schemas.openxmlformats.org/officeDocument/2006/relationships/hyperlink" Target="http://pt.stackoverflow.com/questions/52450/full-stack-web-develo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PHP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://www.w3schools.com/xml/ajax_intro.asp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esignschool.canva.com/blog/404-page-design/" TargetMode="External"/><Relationship Id="rId9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67435"/>
            <a:ext cx="9144000" cy="2132249"/>
          </a:xfrm>
        </p:spPr>
        <p:txBody>
          <a:bodyPr>
            <a:normAutofit/>
          </a:bodyPr>
          <a:lstStyle/>
          <a:p>
            <a:r>
              <a:rPr lang="pt-BR" sz="3600" dirty="0"/>
              <a:t>Desenvolvimento de Aplicação MVC </a:t>
            </a:r>
            <a:r>
              <a:rPr lang="pt-BR" sz="3600" dirty="0" smtClean="0"/>
              <a:t>com </a:t>
            </a:r>
            <a:br>
              <a:rPr lang="pt-BR" sz="3600" dirty="0" smtClean="0"/>
            </a:br>
            <a:r>
              <a:rPr lang="pt-BR" sz="3600" dirty="0" smtClean="0"/>
              <a:t>PHP5 </a:t>
            </a:r>
            <a:r>
              <a:rPr lang="pt-BR" sz="3600" dirty="0"/>
              <a:t>e AJAX</a:t>
            </a:r>
            <a:r>
              <a:rPr lang="pt-BR" sz="3600" dirty="0"/>
              <a:t/>
            </a:r>
            <a:br>
              <a:rPr lang="pt-BR" sz="3600" dirty="0"/>
            </a:b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 smtClean="0"/>
              <a:t>Bruno Santos de Lima</a:t>
            </a:r>
          </a:p>
          <a:p>
            <a:r>
              <a:rPr lang="pt-BR" dirty="0" smtClean="0"/>
              <a:t>Leandro </a:t>
            </a:r>
            <a:r>
              <a:rPr lang="pt-BR" dirty="0" err="1" smtClean="0"/>
              <a:t>Ungari</a:t>
            </a:r>
            <a:r>
              <a:rPr lang="pt-BR" dirty="0" smtClean="0"/>
              <a:t> </a:t>
            </a:r>
            <a:r>
              <a:rPr lang="pt-BR" dirty="0" err="1" smtClean="0"/>
              <a:t>Cayres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28" y="571963"/>
            <a:ext cx="6566544" cy="8798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572484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87" y="1733267"/>
            <a:ext cx="7188123" cy="4327849"/>
          </a:xfrm>
        </p:spPr>
      </p:pic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8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 smtClean="0"/>
              <a:t>Para este curso vamos utilizar como ferramenta de desenvolvimento 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3.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 smtClean="0"/>
              <a:t>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é um editor de texto escrito em C++ e está em sua segunda versão, porem sua terceira e </a:t>
            </a:r>
            <a:r>
              <a:rPr lang="pt-BR" sz="2500" dirty="0" err="1" smtClean="0"/>
              <a:t>proxima</a:t>
            </a:r>
            <a:r>
              <a:rPr lang="pt-BR" sz="2500" dirty="0" smtClean="0"/>
              <a:t> versão já esta disponível para teste. Contém uma serie de recursos e </a:t>
            </a:r>
            <a:r>
              <a:rPr lang="pt-BR" sz="2500" dirty="0" err="1" smtClean="0"/>
              <a:t>plugins</a:t>
            </a:r>
            <a:r>
              <a:rPr lang="pt-BR" sz="2500" dirty="0" smtClean="0"/>
              <a:t> que otimiza o desenvolvimento.</a:t>
            </a:r>
          </a:p>
          <a:p>
            <a:endParaRPr lang="pt-BR" sz="2500" dirty="0"/>
          </a:p>
          <a:p>
            <a:r>
              <a:rPr lang="pt-BR" sz="2500" dirty="0" smtClean="0"/>
              <a:t>Para fazer o download</a:t>
            </a:r>
            <a:r>
              <a:rPr lang="pt-BR" sz="2500" dirty="0"/>
              <a:t>: https://www.sublimetext.com/</a:t>
            </a:r>
            <a:endParaRPr lang="pt-BR" sz="2500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710951"/>
            <a:ext cx="1524000" cy="1524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6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Links que podem ajudar na instalação e configuração do Sublime </a:t>
            </a:r>
            <a:r>
              <a:rPr lang="pt-BR" dirty="0" err="1" smtClean="0"/>
              <a:t>Text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https://packagecontrol.io</a:t>
            </a:r>
            <a:r>
              <a:rPr lang="pt-BR" sz="1800" dirty="0" smtClean="0">
                <a:hlinkClick r:id="rId2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 smtClean="0">
                <a:hlinkClick r:id="rId3"/>
              </a:rPr>
              <a:t>http</a:t>
            </a:r>
            <a:r>
              <a:rPr lang="pt-BR" sz="1800" dirty="0">
                <a:hlinkClick r:id="rId3"/>
              </a:rPr>
              <a:t>://tableless.com.br/7-plugins-sublime-text-que-voce-deveria-conhecer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4"/>
              </a:rPr>
              <a:t>http://tableless.com.br/dicas-truques-sublime-text</a:t>
            </a:r>
            <a:r>
              <a:rPr lang="pt-BR" sz="1800" dirty="0" smtClean="0">
                <a:hlinkClick r:id="rId4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5"/>
              </a:rPr>
              <a:t>https://</a:t>
            </a:r>
            <a:r>
              <a:rPr lang="pt-BR" sz="1800" dirty="0" smtClean="0">
                <a:hlinkClick r:id="rId5"/>
              </a:rPr>
              <a:t>www.youtube.com/watch?v=9iTu3C9FzX4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6"/>
              </a:rPr>
              <a:t>https://</a:t>
            </a:r>
            <a:r>
              <a:rPr lang="pt-BR" sz="1800" dirty="0" smtClean="0">
                <a:hlinkClick r:id="rId6"/>
              </a:rPr>
              <a:t>www.youtube.com/watch?v=2rrK2LiS5Eo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2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b="1" dirty="0" err="1" smtClean="0"/>
              <a:t>H</a:t>
            </a:r>
            <a:r>
              <a:rPr lang="pt-BR" dirty="0" err="1" smtClean="0"/>
              <a:t>yper</a:t>
            </a:r>
            <a:r>
              <a:rPr lang="pt-BR" dirty="0" smtClean="0"/>
              <a:t> </a:t>
            </a:r>
            <a:r>
              <a:rPr lang="pt-BR" b="1" dirty="0" err="1" smtClean="0"/>
              <a:t>T</a:t>
            </a:r>
            <a:r>
              <a:rPr lang="pt-BR" dirty="0" err="1" smtClean="0"/>
              <a:t>ext</a:t>
            </a:r>
            <a:r>
              <a:rPr lang="pt-BR" dirty="0" smtClean="0"/>
              <a:t> </a:t>
            </a:r>
            <a:r>
              <a:rPr lang="pt-BR" b="1" dirty="0" err="1" smtClean="0"/>
              <a:t>M</a:t>
            </a:r>
            <a:r>
              <a:rPr lang="pt-BR" dirty="0" err="1" smtClean="0"/>
              <a:t>arkup</a:t>
            </a:r>
            <a:r>
              <a:rPr lang="pt-BR" dirty="0" smtClean="0"/>
              <a:t> </a:t>
            </a:r>
            <a:r>
              <a:rPr lang="pt-BR" b="1" dirty="0" err="1" smtClean="0"/>
              <a:t>L</a:t>
            </a:r>
            <a:r>
              <a:rPr lang="pt-BR" dirty="0" err="1" smtClean="0"/>
              <a:t>anguage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Linguagem de Marcação utilizada na construção de páginas </a:t>
            </a:r>
            <a:r>
              <a:rPr lang="pt-BR" sz="2000" dirty="0" smtClean="0"/>
              <a:t>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Nasceu da união dos padrões </a:t>
            </a:r>
            <a:r>
              <a:rPr lang="pt-BR" sz="2000" dirty="0" err="1" smtClean="0"/>
              <a:t>HyTime</a:t>
            </a:r>
            <a:r>
              <a:rPr lang="pt-BR" sz="2000" dirty="0" smtClean="0"/>
              <a:t> e SGML.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Padronizada pela W3C, </a:t>
            </a:r>
            <a:r>
              <a:rPr lang="pt-BR" sz="2000" dirty="0"/>
              <a:t> principal organização de padronização da World </a:t>
            </a:r>
            <a:r>
              <a:rPr lang="pt-BR" sz="2000" dirty="0" err="1"/>
              <a:t>Wide</a:t>
            </a:r>
            <a:r>
              <a:rPr lang="pt-BR" sz="2000" dirty="0"/>
              <a:t> </a:t>
            </a:r>
            <a:r>
              <a:rPr lang="pt-BR" sz="2000" dirty="0" smtClean="0"/>
              <a:t>Web.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Interpretada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Documentos HTML são interpretados pelo Navegador.</a:t>
            </a:r>
          </a:p>
          <a:p>
            <a:endParaRPr lang="pt-BR" dirty="0"/>
          </a:p>
          <a:p>
            <a:r>
              <a:rPr lang="pt-BR" dirty="0" smtClean="0"/>
              <a:t>Versão atual: HTML5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72" y="4348412"/>
            <a:ext cx="2081011" cy="208101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8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 smtClean="0"/>
              <a:t>C</a:t>
            </a:r>
            <a:r>
              <a:rPr lang="pt-BR" dirty="0" err="1" smtClean="0"/>
              <a:t>ascading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tyle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heets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</a:t>
            </a:r>
            <a:r>
              <a:rPr lang="pt-BR" sz="1800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HTML descreve o conteúdo de uma página web, a formatação, layout, cores, posicionamento dos elementos são definidos no CSS.</a:t>
            </a:r>
          </a:p>
          <a:p>
            <a:endParaRPr lang="pt-BR" dirty="0"/>
          </a:p>
          <a:p>
            <a:r>
              <a:rPr lang="pt-BR" dirty="0" smtClean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 smtClean="0"/>
              <a:t>Arquivos HTML tem links para arquivos CSS.</a:t>
            </a:r>
          </a:p>
          <a:p>
            <a:endParaRPr lang="pt-BR" dirty="0"/>
          </a:p>
          <a:p>
            <a:r>
              <a:rPr lang="pt-BR" dirty="0" smtClean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57" y="4264423"/>
            <a:ext cx="2206991" cy="197052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9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Linguagem de programação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Interpretada.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Suporte para a programação Funcional.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Imperativa e Estruturada.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U</a:t>
            </a:r>
            <a:r>
              <a:rPr lang="pt-BR" dirty="0" smtClean="0"/>
              <a:t>tilizada </a:t>
            </a:r>
            <a:r>
              <a:rPr lang="pt-BR" dirty="0"/>
              <a:t>para controlar o HTML e o CSS para manipular comportamentos na página. 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Criada por Brendan </a:t>
            </a:r>
            <a:r>
              <a:rPr lang="pt-BR" dirty="0" err="1"/>
              <a:t>Eich</a:t>
            </a:r>
            <a:r>
              <a:rPr lang="pt-BR" dirty="0"/>
              <a:t> na </a:t>
            </a:r>
            <a:r>
              <a:rPr lang="pt-BR" dirty="0" smtClean="0"/>
              <a:t>Netscape em 1995.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U</a:t>
            </a:r>
            <a:r>
              <a:rPr lang="pt-BR" sz="1800" dirty="0" smtClean="0"/>
              <a:t>m </a:t>
            </a:r>
            <a:r>
              <a:rPr lang="pt-BR" sz="1800" dirty="0"/>
              <a:t>dos precursores dos navegadores </a:t>
            </a:r>
            <a:r>
              <a:rPr lang="pt-BR" sz="1800" dirty="0" smtClean="0"/>
              <a:t>web.</a:t>
            </a:r>
          </a:p>
          <a:p>
            <a:endParaRPr lang="pt-BR" dirty="0"/>
          </a:p>
          <a:p>
            <a:r>
              <a:rPr lang="pt-BR" dirty="0" err="1" smtClean="0"/>
              <a:t>JavaScript</a:t>
            </a:r>
            <a:r>
              <a:rPr lang="pt-BR" dirty="0" smtClean="0"/>
              <a:t> é orientada a objetos.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01" y="4219710"/>
            <a:ext cx="2329984" cy="23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JQuery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Biblioteca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uma variação dessa linguagem com uma sintaxe mais amigável</a:t>
            </a:r>
            <a:r>
              <a:rPr lang="pt-BR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Um dos precursores dos navegadores web.</a:t>
            </a:r>
          </a:p>
          <a:p>
            <a:endParaRPr lang="pt-BR" dirty="0"/>
          </a:p>
          <a:p>
            <a:r>
              <a:rPr lang="pt-BR" dirty="0" smtClean="0"/>
              <a:t>Atualmente muito popular.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15" y="3902243"/>
            <a:ext cx="4383609" cy="2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Hypertext </a:t>
            </a:r>
            <a:r>
              <a:rPr lang="pt-BR" dirty="0" err="1" smtClean="0"/>
              <a:t>Preprocessor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JQuery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Biblioteca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uma variação dessa linguagem com uma sintaxe mais amigável</a:t>
            </a:r>
            <a:r>
              <a:rPr lang="pt-BR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Um dos precursores dos navegadores web.</a:t>
            </a:r>
          </a:p>
          <a:p>
            <a:endParaRPr lang="pt-BR" dirty="0"/>
          </a:p>
          <a:p>
            <a:r>
              <a:rPr lang="pt-BR" dirty="0" smtClean="0"/>
              <a:t>Atualmente muito popular.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50" y="4651851"/>
            <a:ext cx="2524259" cy="13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Hypertext </a:t>
            </a:r>
            <a:r>
              <a:rPr lang="pt-BR" dirty="0" err="1" smtClean="0"/>
              <a:t>Preprocessor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JQuery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Biblioteca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uma variação dessa linguagem com uma sintaxe mais amigável</a:t>
            </a:r>
            <a:r>
              <a:rPr lang="pt-BR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Um dos precursores dos navegadores web.</a:t>
            </a:r>
          </a:p>
          <a:p>
            <a:endParaRPr lang="pt-BR" dirty="0"/>
          </a:p>
          <a:p>
            <a:r>
              <a:rPr lang="pt-BR" dirty="0" smtClean="0"/>
              <a:t>Atualmente muito popular.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50" y="4651851"/>
            <a:ext cx="2524259" cy="13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Banco de Dados </a:t>
            </a:r>
            <a:r>
              <a:rPr lang="pt-BR" dirty="0" smtClean="0"/>
              <a:t>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JQuery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Biblioteca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uma variação dessa linguagem com uma sintaxe mais amigável</a:t>
            </a:r>
            <a:r>
              <a:rPr lang="pt-BR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Um dos precursores dos navegadores web.</a:t>
            </a:r>
          </a:p>
          <a:p>
            <a:endParaRPr lang="pt-BR" dirty="0"/>
          </a:p>
          <a:p>
            <a:r>
              <a:rPr lang="pt-BR" dirty="0" smtClean="0"/>
              <a:t>Atualmente muito popular.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85" y="4284975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E-mail: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bruno.slima@outlook.com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leandroungari@gmail.com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69" y="3112667"/>
            <a:ext cx="4428571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Banco de Dados </a:t>
            </a:r>
            <a:r>
              <a:rPr lang="pt-BR" dirty="0" smtClean="0"/>
              <a:t>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JQuery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Biblioteca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uma variação dessa linguagem com uma sintaxe mais amigável</a:t>
            </a:r>
            <a:r>
              <a:rPr lang="pt-BR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Um dos precursores dos navegadores web.</a:t>
            </a:r>
          </a:p>
          <a:p>
            <a:endParaRPr lang="pt-BR" dirty="0"/>
          </a:p>
          <a:p>
            <a:r>
              <a:rPr lang="pt-BR" dirty="0" smtClean="0"/>
              <a:t>Atualmente muito popular.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989" y="4250532"/>
            <a:ext cx="1863144" cy="18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41</a:t>
            </a:r>
            <a:endParaRPr lang="pt-BR" dirty="0"/>
          </a:p>
        </p:txBody>
      </p:sp>
      <p:sp>
        <p:nvSpPr>
          <p:cNvPr id="6" name="Pizza 5"/>
          <p:cNvSpPr/>
          <p:nvPr/>
        </p:nvSpPr>
        <p:spPr>
          <a:xfrm rot="3063928">
            <a:off x="2756079" y="3065172"/>
            <a:ext cx="1738648" cy="1661374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/>
          <p:cNvSpPr/>
          <p:nvPr/>
        </p:nvSpPr>
        <p:spPr>
          <a:xfrm>
            <a:off x="3412901" y="3348507"/>
            <a:ext cx="257578" cy="2575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4377846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4878324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540521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5932110" y="382102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6459003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6959481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7486374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801326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8535110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/>
          <p:cNvSpPr/>
          <p:nvPr/>
        </p:nvSpPr>
        <p:spPr>
          <a:xfrm>
            <a:off x="9035588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/>
          <p:cNvSpPr/>
          <p:nvPr/>
        </p:nvSpPr>
        <p:spPr>
          <a:xfrm>
            <a:off x="9562481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/>
          <p:cNvSpPr/>
          <p:nvPr/>
        </p:nvSpPr>
        <p:spPr>
          <a:xfrm>
            <a:off x="10089374" y="3842744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/>
          <p:cNvSpPr/>
          <p:nvPr/>
        </p:nvSpPr>
        <p:spPr>
          <a:xfrm>
            <a:off x="10646564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/>
          <p:cNvSpPr/>
          <p:nvPr/>
        </p:nvSpPr>
        <p:spPr>
          <a:xfrm>
            <a:off x="11147042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/>
          <p:cNvSpPr/>
          <p:nvPr/>
        </p:nvSpPr>
        <p:spPr>
          <a:xfrm>
            <a:off x="11673935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/>
          <p:cNvSpPr/>
          <p:nvPr/>
        </p:nvSpPr>
        <p:spPr>
          <a:xfrm>
            <a:off x="11673935" y="439653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/>
          <p:cNvSpPr/>
          <p:nvPr/>
        </p:nvSpPr>
        <p:spPr>
          <a:xfrm>
            <a:off x="11678727" y="4915107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Conector 27"/>
          <p:cNvSpPr/>
          <p:nvPr/>
        </p:nvSpPr>
        <p:spPr>
          <a:xfrm>
            <a:off x="11673935" y="547281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/>
          <p:cNvSpPr/>
          <p:nvPr/>
        </p:nvSpPr>
        <p:spPr>
          <a:xfrm>
            <a:off x="11673935" y="598942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1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pt.stackoverflow.com/questions/52450/full-stack-web-developer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https://www.sitepoint.com/full-stack-developer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https://designschool.canva.com/blog/404-page-design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www.w3schools.com/xml/ajax_intro.asp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pt.wikipedia.org/wiki/PHP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pt.wikipedia.org/wiki/MySQL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8"/>
              </a:rPr>
              <a:t>https://</a:t>
            </a:r>
            <a:r>
              <a:rPr lang="pt-BR" dirty="0" smtClean="0">
                <a:hlinkClick r:id="rId8"/>
              </a:rPr>
              <a:t>pt.wikipedia.org/wiki/Servidor_Apache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http://www.wampserver.com/en/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227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</a:t>
            </a:r>
            <a:r>
              <a:rPr lang="pt-BR" dirty="0" smtClean="0"/>
              <a:t>à linguagem de programação PHP</a:t>
            </a:r>
            <a:endParaRPr lang="pt-BR" dirty="0" smtClean="0"/>
          </a:p>
          <a:p>
            <a:r>
              <a:rPr lang="pt-BR" dirty="0" smtClean="0"/>
              <a:t>Visão Geral sobre banco de dados MySQL</a:t>
            </a:r>
            <a:endParaRPr lang="pt-BR" dirty="0" smtClean="0"/>
          </a:p>
          <a:p>
            <a:r>
              <a:rPr lang="pt-BR" dirty="0" smtClean="0"/>
              <a:t>Introdução a requisições AJAX</a:t>
            </a:r>
          </a:p>
          <a:p>
            <a:r>
              <a:rPr lang="pt-BR" dirty="0" smtClean="0"/>
              <a:t>Servidor </a:t>
            </a:r>
            <a:r>
              <a:rPr lang="pt-BR" dirty="0"/>
              <a:t>HTTP </a:t>
            </a:r>
            <a:r>
              <a:rPr lang="pt-BR" dirty="0" smtClean="0"/>
              <a:t>Apache e ferramentas adicionais.</a:t>
            </a:r>
            <a:endParaRPr lang="pt-BR" dirty="0" smtClean="0"/>
          </a:p>
          <a:p>
            <a:r>
              <a:rPr lang="pt-BR" dirty="0" smtClean="0"/>
              <a:t>Construção de um </a:t>
            </a:r>
            <a:r>
              <a:rPr lang="pt-BR" dirty="0" err="1" smtClean="0"/>
              <a:t>mini-framework</a:t>
            </a:r>
            <a:r>
              <a:rPr lang="pt-BR" dirty="0" smtClean="0"/>
              <a:t> PHP.</a:t>
            </a:r>
            <a:endParaRPr lang="pt-BR" dirty="0" smtClean="0"/>
          </a:p>
          <a:p>
            <a:r>
              <a:rPr lang="pt-BR" dirty="0" smtClean="0"/>
              <a:t>Manipulação do conteúd</a:t>
            </a:r>
            <a:r>
              <a:rPr lang="pt-BR" dirty="0" smtClean="0"/>
              <a:t>o de uma página web.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--Citar o crescimento de aplicações web em comparação com a queda aplicações desktop, evolução das tecnologias pertinentes a internet, de forma a conciliar cliente-</a:t>
            </a:r>
            <a:r>
              <a:rPr lang="pt-BR" sz="2600" dirty="0" err="1" smtClean="0"/>
              <a:t>side</a:t>
            </a:r>
            <a:r>
              <a:rPr lang="pt-BR" sz="2600" dirty="0" smtClean="0"/>
              <a:t> e server-</a:t>
            </a:r>
            <a:r>
              <a:rPr lang="pt-BR" sz="2600" dirty="0" err="1" smtClean="0"/>
              <a:t>side</a:t>
            </a:r>
            <a:endParaRPr lang="pt-BR" sz="2600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1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6" y="1430979"/>
            <a:ext cx="7173534" cy="5427021"/>
          </a:xfrm>
        </p:spPr>
      </p:pic>
    </p:spTree>
    <p:extLst>
      <p:ext uri="{BB962C8B-B14F-4D97-AF65-F5344CB8AC3E}">
        <p14:creationId xmlns:p14="http://schemas.microsoft.com/office/powerpoint/2010/main" val="6727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03" y="1868603"/>
            <a:ext cx="7049037" cy="4989397"/>
          </a:xfrm>
        </p:spPr>
      </p:pic>
    </p:spTree>
    <p:extLst>
      <p:ext uri="{BB962C8B-B14F-4D97-AF65-F5344CB8AC3E}">
        <p14:creationId xmlns:p14="http://schemas.microsoft.com/office/powerpoint/2010/main" val="4915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Infra-estrutura</a:t>
            </a:r>
            <a:r>
              <a:rPr lang="pt-BR" dirty="0" smtClean="0">
                <a:solidFill>
                  <a:schemeClr val="tx1"/>
                </a:solidFill>
              </a:rPr>
              <a:t> Tecnológica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com processos de suporte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Invisível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Gráfica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Layout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Navegação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Funcionalidades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6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8422225" y="3523339"/>
            <a:ext cx="957201" cy="4896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7379595" y="1929313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7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507</Words>
  <Application>Microsoft Office PowerPoint</Application>
  <PresentationFormat>Widescreen</PresentationFormat>
  <Paragraphs>222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Tema do Office</vt:lpstr>
      <vt:lpstr>Desenvolvimento de Aplicação MVC com  PHP5 e AJAX </vt:lpstr>
      <vt:lpstr>Contato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Ambiente de Desenvolvimento</vt:lpstr>
      <vt:lpstr>Ambiente de Desenvolvimento</vt:lpstr>
      <vt:lpstr>HTML</vt:lpstr>
      <vt:lpstr>CSS</vt:lpstr>
      <vt:lpstr>JavaScript</vt:lpstr>
      <vt:lpstr>JavaScript</vt:lpstr>
      <vt:lpstr>PHP Hypertext Preprocessor</vt:lpstr>
      <vt:lpstr>PHP Hypertext Preprocessor</vt:lpstr>
      <vt:lpstr>Banco de Dados MySQL</vt:lpstr>
      <vt:lpstr>Banco de Dados MySQL</vt:lpstr>
      <vt:lpstr>Obrigado!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Leandro Ungari</cp:lastModifiedBy>
  <cp:revision>106</cp:revision>
  <dcterms:created xsi:type="dcterms:W3CDTF">2015-07-02T23:10:37Z</dcterms:created>
  <dcterms:modified xsi:type="dcterms:W3CDTF">2016-11-21T00:33:50Z</dcterms:modified>
</cp:coreProperties>
</file>