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84" r:id="rId6"/>
    <p:sldId id="285" r:id="rId7"/>
    <p:sldId id="287" r:id="rId8"/>
    <p:sldId id="288" r:id="rId9"/>
    <p:sldId id="290" r:id="rId10"/>
    <p:sldId id="262" r:id="rId11"/>
    <p:sldId id="263" r:id="rId12"/>
    <p:sldId id="264" r:id="rId13"/>
    <p:sldId id="289" r:id="rId14"/>
    <p:sldId id="266" r:id="rId15"/>
    <p:sldId id="291" r:id="rId16"/>
    <p:sldId id="293" r:id="rId17"/>
    <p:sldId id="292" r:id="rId18"/>
    <p:sldId id="268" r:id="rId19"/>
    <p:sldId id="271" r:id="rId20"/>
    <p:sldId id="274" r:id="rId21"/>
    <p:sldId id="272" r:id="rId22"/>
    <p:sldId id="275" r:id="rId23"/>
    <p:sldId id="273" r:id="rId24"/>
    <p:sldId id="276" r:id="rId25"/>
    <p:sldId id="267" r:id="rId26"/>
    <p:sldId id="277"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499D52-2432-47EA-9343-563CECCCFD9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pt-BR"/>
        </a:p>
      </dgm:t>
    </dgm:pt>
    <dgm:pt modelId="{D3101F8A-1195-4C44-AD65-2F2A17AE023F}">
      <dgm:prSet phldrT="[Texto]"/>
      <dgm:spPr/>
      <dgm:t>
        <a:bodyPr/>
        <a:lstStyle/>
        <a:p>
          <a:r>
            <a:rPr lang="pt-BR" dirty="0" smtClean="0"/>
            <a:t>Ciência da Computação</a:t>
          </a:r>
          <a:endParaRPr lang="pt-BR" dirty="0"/>
        </a:p>
      </dgm:t>
    </dgm:pt>
    <dgm:pt modelId="{F01539D1-214D-4126-BCB4-14852D2CBD55}" type="parTrans" cxnId="{94AE009A-F45F-4A74-9BD6-DFEBF5C3C2C2}">
      <dgm:prSet/>
      <dgm:spPr/>
      <dgm:t>
        <a:bodyPr/>
        <a:lstStyle/>
        <a:p>
          <a:endParaRPr lang="pt-BR"/>
        </a:p>
      </dgm:t>
    </dgm:pt>
    <dgm:pt modelId="{3AF2FE37-7D8B-476E-9541-55A84270B0F1}" type="sibTrans" cxnId="{94AE009A-F45F-4A74-9BD6-DFEBF5C3C2C2}">
      <dgm:prSet/>
      <dgm:spPr/>
      <dgm:t>
        <a:bodyPr/>
        <a:lstStyle/>
        <a:p>
          <a:endParaRPr lang="pt-BR"/>
        </a:p>
      </dgm:t>
    </dgm:pt>
    <dgm:pt modelId="{1CA702B6-84C9-40E3-AB05-1CD722A4B98F}">
      <dgm:prSet phldrT="[Texto]"/>
      <dgm:spPr/>
      <dgm:t>
        <a:bodyPr/>
        <a:lstStyle/>
        <a:p>
          <a:r>
            <a:rPr lang="pt-BR" dirty="0" smtClean="0"/>
            <a:t>Banco de Dados</a:t>
          </a:r>
          <a:endParaRPr lang="pt-BR" dirty="0"/>
        </a:p>
      </dgm:t>
    </dgm:pt>
    <dgm:pt modelId="{4B289A66-2383-4877-A89E-C047F7451500}" type="parTrans" cxnId="{16409FE5-E34C-4DE3-9A23-3ABB1A36044E}">
      <dgm:prSet/>
      <dgm:spPr/>
      <dgm:t>
        <a:bodyPr/>
        <a:lstStyle/>
        <a:p>
          <a:endParaRPr lang="pt-BR"/>
        </a:p>
      </dgm:t>
    </dgm:pt>
    <dgm:pt modelId="{292A2024-0120-4590-846D-72246AF414B2}" type="sibTrans" cxnId="{16409FE5-E34C-4DE3-9A23-3ABB1A36044E}">
      <dgm:prSet/>
      <dgm:spPr/>
      <dgm:t>
        <a:bodyPr/>
        <a:lstStyle/>
        <a:p>
          <a:endParaRPr lang="pt-BR"/>
        </a:p>
      </dgm:t>
    </dgm:pt>
    <dgm:pt modelId="{9E718078-5911-47D6-ADF5-44F0107F2E11}">
      <dgm:prSet/>
      <dgm:spPr/>
      <dgm:t>
        <a:bodyPr/>
        <a:lstStyle/>
        <a:p>
          <a:r>
            <a:rPr lang="pt-BR" dirty="0" smtClean="0"/>
            <a:t>Redes de Computadores</a:t>
          </a:r>
          <a:endParaRPr lang="pt-BR" dirty="0"/>
        </a:p>
      </dgm:t>
    </dgm:pt>
    <dgm:pt modelId="{11390C71-E519-4B75-B578-48F8A087EEAF}" type="parTrans" cxnId="{1A309CC8-E93A-4637-82D3-0ABEFCF5326A}">
      <dgm:prSet/>
      <dgm:spPr/>
      <dgm:t>
        <a:bodyPr/>
        <a:lstStyle/>
        <a:p>
          <a:endParaRPr lang="pt-BR"/>
        </a:p>
      </dgm:t>
    </dgm:pt>
    <dgm:pt modelId="{4C31AA56-99D1-40E6-8FC2-C576C864FAB1}" type="sibTrans" cxnId="{1A309CC8-E93A-4637-82D3-0ABEFCF5326A}">
      <dgm:prSet/>
      <dgm:spPr/>
      <dgm:t>
        <a:bodyPr/>
        <a:lstStyle/>
        <a:p>
          <a:endParaRPr lang="pt-BR"/>
        </a:p>
      </dgm:t>
    </dgm:pt>
    <dgm:pt modelId="{B5302806-5DF7-42F8-B2B1-C99F04E67B9F}">
      <dgm:prSet/>
      <dgm:spPr/>
      <dgm:t>
        <a:bodyPr/>
        <a:lstStyle/>
        <a:p>
          <a:r>
            <a:rPr lang="pt-BR" dirty="0" smtClean="0"/>
            <a:t>Engenharia de Software</a:t>
          </a:r>
          <a:endParaRPr lang="pt-BR" dirty="0"/>
        </a:p>
      </dgm:t>
    </dgm:pt>
    <dgm:pt modelId="{FD3858C8-4A31-46C7-AFFD-130C9860599C}" type="parTrans" cxnId="{9296088D-FA90-408A-9417-7E9B5FDD5CE2}">
      <dgm:prSet/>
      <dgm:spPr/>
      <dgm:t>
        <a:bodyPr/>
        <a:lstStyle/>
        <a:p>
          <a:endParaRPr lang="pt-BR"/>
        </a:p>
      </dgm:t>
    </dgm:pt>
    <dgm:pt modelId="{6CE258CE-2E4A-4AF7-BDF7-9C31C85005E1}" type="sibTrans" cxnId="{9296088D-FA90-408A-9417-7E9B5FDD5CE2}">
      <dgm:prSet/>
      <dgm:spPr/>
      <dgm:t>
        <a:bodyPr/>
        <a:lstStyle/>
        <a:p>
          <a:endParaRPr lang="pt-BR"/>
        </a:p>
      </dgm:t>
    </dgm:pt>
    <dgm:pt modelId="{8AF62176-2B59-4542-B637-3B8F77BEF9F8}">
      <dgm:prSet/>
      <dgm:spPr/>
      <dgm:t>
        <a:bodyPr/>
        <a:lstStyle/>
        <a:p>
          <a:r>
            <a:rPr lang="pt-BR" dirty="0" smtClean="0"/>
            <a:t>Inteligência Artificial</a:t>
          </a:r>
          <a:endParaRPr lang="pt-BR" dirty="0"/>
        </a:p>
      </dgm:t>
    </dgm:pt>
    <dgm:pt modelId="{1C877C40-6487-4095-9D7A-EF154C9D74DC}" type="parTrans" cxnId="{39697BAA-9B4F-4F67-B739-8370AF2CEEE0}">
      <dgm:prSet/>
      <dgm:spPr/>
      <dgm:t>
        <a:bodyPr/>
        <a:lstStyle/>
        <a:p>
          <a:endParaRPr lang="pt-BR"/>
        </a:p>
      </dgm:t>
    </dgm:pt>
    <dgm:pt modelId="{70A660B8-A60C-4898-82A3-D643CB366DDE}" type="sibTrans" cxnId="{39697BAA-9B4F-4F67-B739-8370AF2CEEE0}">
      <dgm:prSet/>
      <dgm:spPr/>
      <dgm:t>
        <a:bodyPr/>
        <a:lstStyle/>
        <a:p>
          <a:endParaRPr lang="pt-BR"/>
        </a:p>
      </dgm:t>
    </dgm:pt>
    <dgm:pt modelId="{E2B48B72-CFA9-4C55-B6FB-68AC781614E7}">
      <dgm:prSet/>
      <dgm:spPr/>
      <dgm:t>
        <a:bodyPr/>
        <a:lstStyle/>
        <a:p>
          <a:r>
            <a:rPr lang="pt-BR" dirty="0" smtClean="0"/>
            <a:t>Segurança da Informação</a:t>
          </a:r>
          <a:endParaRPr lang="pt-BR" dirty="0"/>
        </a:p>
      </dgm:t>
    </dgm:pt>
    <dgm:pt modelId="{11690F47-82EC-407F-BB61-70E0C4AE829A}" type="parTrans" cxnId="{2A000EF4-855F-4034-9B05-BA65E5ED58B0}">
      <dgm:prSet/>
      <dgm:spPr/>
      <dgm:t>
        <a:bodyPr/>
        <a:lstStyle/>
        <a:p>
          <a:endParaRPr lang="pt-BR"/>
        </a:p>
      </dgm:t>
    </dgm:pt>
    <dgm:pt modelId="{90C36F08-D619-4667-B0AD-F4A602423FB5}" type="sibTrans" cxnId="{2A000EF4-855F-4034-9B05-BA65E5ED58B0}">
      <dgm:prSet/>
      <dgm:spPr/>
      <dgm:t>
        <a:bodyPr/>
        <a:lstStyle/>
        <a:p>
          <a:endParaRPr lang="pt-BR"/>
        </a:p>
      </dgm:t>
    </dgm:pt>
    <dgm:pt modelId="{BA3B0493-04E4-4C32-9E68-4ACDB77EE00E}">
      <dgm:prSet/>
      <dgm:spPr/>
      <dgm:t>
        <a:bodyPr/>
        <a:lstStyle/>
        <a:p>
          <a:r>
            <a:rPr lang="pt-BR" dirty="0" smtClean="0"/>
            <a:t>Processamento de Imagens</a:t>
          </a:r>
          <a:endParaRPr lang="pt-BR" dirty="0"/>
        </a:p>
      </dgm:t>
    </dgm:pt>
    <dgm:pt modelId="{22BAE8BA-56C4-4C20-A0C7-7E1E36F2199A}" type="parTrans" cxnId="{25D92AFB-7AF3-48D3-B9EB-6600F09F7044}">
      <dgm:prSet/>
      <dgm:spPr/>
      <dgm:t>
        <a:bodyPr/>
        <a:lstStyle/>
        <a:p>
          <a:endParaRPr lang="pt-BR"/>
        </a:p>
      </dgm:t>
    </dgm:pt>
    <dgm:pt modelId="{A24F0605-4086-4FC0-91EF-4DAF946B3D87}" type="sibTrans" cxnId="{25D92AFB-7AF3-48D3-B9EB-6600F09F7044}">
      <dgm:prSet/>
      <dgm:spPr/>
      <dgm:t>
        <a:bodyPr/>
        <a:lstStyle/>
        <a:p>
          <a:endParaRPr lang="pt-BR"/>
        </a:p>
      </dgm:t>
    </dgm:pt>
    <dgm:pt modelId="{51A50419-0B57-4037-A506-4CBFEC2E5E3B}" type="pres">
      <dgm:prSet presAssocID="{F1499D52-2432-47EA-9343-563CECCCFD94}" presName="hierChild1" presStyleCnt="0">
        <dgm:presLayoutVars>
          <dgm:chPref val="1"/>
          <dgm:dir/>
          <dgm:animOne val="branch"/>
          <dgm:animLvl val="lvl"/>
          <dgm:resizeHandles/>
        </dgm:presLayoutVars>
      </dgm:prSet>
      <dgm:spPr/>
      <dgm:t>
        <a:bodyPr/>
        <a:lstStyle/>
        <a:p>
          <a:endParaRPr lang="pt-BR"/>
        </a:p>
      </dgm:t>
    </dgm:pt>
    <dgm:pt modelId="{E5F42361-E04A-449B-86D9-27C0E0052C64}" type="pres">
      <dgm:prSet presAssocID="{D3101F8A-1195-4C44-AD65-2F2A17AE023F}" presName="hierRoot1" presStyleCnt="0"/>
      <dgm:spPr/>
    </dgm:pt>
    <dgm:pt modelId="{772C2695-3892-476C-B1E5-6D8784DD6246}" type="pres">
      <dgm:prSet presAssocID="{D3101F8A-1195-4C44-AD65-2F2A17AE023F}" presName="composite" presStyleCnt="0"/>
      <dgm:spPr/>
    </dgm:pt>
    <dgm:pt modelId="{1B8A9692-0992-4412-853F-1BF184011199}" type="pres">
      <dgm:prSet presAssocID="{D3101F8A-1195-4C44-AD65-2F2A17AE023F}" presName="background" presStyleLbl="node0" presStyleIdx="0" presStyleCnt="1"/>
      <dgm:spPr/>
    </dgm:pt>
    <dgm:pt modelId="{5D4ECC75-E582-4897-ADE6-7D3464E148C5}" type="pres">
      <dgm:prSet presAssocID="{D3101F8A-1195-4C44-AD65-2F2A17AE023F}" presName="text" presStyleLbl="fgAcc0" presStyleIdx="0" presStyleCnt="1">
        <dgm:presLayoutVars>
          <dgm:chPref val="3"/>
        </dgm:presLayoutVars>
      </dgm:prSet>
      <dgm:spPr/>
      <dgm:t>
        <a:bodyPr/>
        <a:lstStyle/>
        <a:p>
          <a:endParaRPr lang="pt-BR"/>
        </a:p>
      </dgm:t>
    </dgm:pt>
    <dgm:pt modelId="{B20CB9D7-7C10-4092-94EE-708D24A26E65}" type="pres">
      <dgm:prSet presAssocID="{D3101F8A-1195-4C44-AD65-2F2A17AE023F}" presName="hierChild2" presStyleCnt="0"/>
      <dgm:spPr/>
    </dgm:pt>
    <dgm:pt modelId="{80FEEC1C-AEB5-443A-83B3-56EB71ABC6E5}" type="pres">
      <dgm:prSet presAssocID="{4B289A66-2383-4877-A89E-C047F7451500}" presName="Name10" presStyleLbl="parChTrans1D2" presStyleIdx="0" presStyleCnt="6"/>
      <dgm:spPr/>
      <dgm:t>
        <a:bodyPr/>
        <a:lstStyle/>
        <a:p>
          <a:endParaRPr lang="pt-BR"/>
        </a:p>
      </dgm:t>
    </dgm:pt>
    <dgm:pt modelId="{7266B9A3-D12F-49F1-B890-C85B33BEE9FA}" type="pres">
      <dgm:prSet presAssocID="{1CA702B6-84C9-40E3-AB05-1CD722A4B98F}" presName="hierRoot2" presStyleCnt="0"/>
      <dgm:spPr/>
    </dgm:pt>
    <dgm:pt modelId="{409BDB35-B284-4E79-9A45-0B12B388788C}" type="pres">
      <dgm:prSet presAssocID="{1CA702B6-84C9-40E3-AB05-1CD722A4B98F}" presName="composite2" presStyleCnt="0"/>
      <dgm:spPr/>
    </dgm:pt>
    <dgm:pt modelId="{63495CCB-0ED0-433C-AFD7-DB3839B81AEB}" type="pres">
      <dgm:prSet presAssocID="{1CA702B6-84C9-40E3-AB05-1CD722A4B98F}" presName="background2" presStyleLbl="node2" presStyleIdx="0" presStyleCnt="6"/>
      <dgm:spPr/>
    </dgm:pt>
    <dgm:pt modelId="{52EEDD63-1F6F-40B7-BF7C-455AAFA083EE}" type="pres">
      <dgm:prSet presAssocID="{1CA702B6-84C9-40E3-AB05-1CD722A4B98F}" presName="text2" presStyleLbl="fgAcc2" presStyleIdx="0" presStyleCnt="6">
        <dgm:presLayoutVars>
          <dgm:chPref val="3"/>
        </dgm:presLayoutVars>
      </dgm:prSet>
      <dgm:spPr/>
      <dgm:t>
        <a:bodyPr/>
        <a:lstStyle/>
        <a:p>
          <a:endParaRPr lang="pt-BR"/>
        </a:p>
      </dgm:t>
    </dgm:pt>
    <dgm:pt modelId="{550C43A5-D335-4B4F-BB5C-D4EEF75D188B}" type="pres">
      <dgm:prSet presAssocID="{1CA702B6-84C9-40E3-AB05-1CD722A4B98F}" presName="hierChild3" presStyleCnt="0"/>
      <dgm:spPr/>
    </dgm:pt>
    <dgm:pt modelId="{BF5DDDB8-65DB-49A8-9E4E-05F307E685B5}" type="pres">
      <dgm:prSet presAssocID="{FD3858C8-4A31-46C7-AFFD-130C9860599C}" presName="Name10" presStyleLbl="parChTrans1D2" presStyleIdx="1" presStyleCnt="6"/>
      <dgm:spPr/>
      <dgm:t>
        <a:bodyPr/>
        <a:lstStyle/>
        <a:p>
          <a:endParaRPr lang="pt-BR"/>
        </a:p>
      </dgm:t>
    </dgm:pt>
    <dgm:pt modelId="{7957721F-7BCA-46D1-84B8-6BEC9AFA03F0}" type="pres">
      <dgm:prSet presAssocID="{B5302806-5DF7-42F8-B2B1-C99F04E67B9F}" presName="hierRoot2" presStyleCnt="0"/>
      <dgm:spPr/>
    </dgm:pt>
    <dgm:pt modelId="{7A7F3AB2-6BCA-4E23-B7FD-4ACBCA4D3C10}" type="pres">
      <dgm:prSet presAssocID="{B5302806-5DF7-42F8-B2B1-C99F04E67B9F}" presName="composite2" presStyleCnt="0"/>
      <dgm:spPr/>
    </dgm:pt>
    <dgm:pt modelId="{EC211CAE-2F09-4605-8DAD-4CCBF77F4D1A}" type="pres">
      <dgm:prSet presAssocID="{B5302806-5DF7-42F8-B2B1-C99F04E67B9F}" presName="background2" presStyleLbl="node2" presStyleIdx="1" presStyleCnt="6"/>
      <dgm:spPr/>
    </dgm:pt>
    <dgm:pt modelId="{A9CA0671-9D34-4BDC-A8E0-843F5BADB989}" type="pres">
      <dgm:prSet presAssocID="{B5302806-5DF7-42F8-B2B1-C99F04E67B9F}" presName="text2" presStyleLbl="fgAcc2" presStyleIdx="1" presStyleCnt="6">
        <dgm:presLayoutVars>
          <dgm:chPref val="3"/>
        </dgm:presLayoutVars>
      </dgm:prSet>
      <dgm:spPr/>
      <dgm:t>
        <a:bodyPr/>
        <a:lstStyle/>
        <a:p>
          <a:endParaRPr lang="pt-BR"/>
        </a:p>
      </dgm:t>
    </dgm:pt>
    <dgm:pt modelId="{A8B1DFE1-B119-4CA7-A819-9F7CA83D074D}" type="pres">
      <dgm:prSet presAssocID="{B5302806-5DF7-42F8-B2B1-C99F04E67B9F}" presName="hierChild3" presStyleCnt="0"/>
      <dgm:spPr/>
    </dgm:pt>
    <dgm:pt modelId="{AA7DC912-CA79-4008-9AB5-158C9AF3BAF3}" type="pres">
      <dgm:prSet presAssocID="{11390C71-E519-4B75-B578-48F8A087EEAF}" presName="Name10" presStyleLbl="parChTrans1D2" presStyleIdx="2" presStyleCnt="6"/>
      <dgm:spPr/>
      <dgm:t>
        <a:bodyPr/>
        <a:lstStyle/>
        <a:p>
          <a:endParaRPr lang="pt-BR"/>
        </a:p>
      </dgm:t>
    </dgm:pt>
    <dgm:pt modelId="{044D2FD8-A509-4E00-A63D-B2B349C2A866}" type="pres">
      <dgm:prSet presAssocID="{9E718078-5911-47D6-ADF5-44F0107F2E11}" presName="hierRoot2" presStyleCnt="0"/>
      <dgm:spPr/>
    </dgm:pt>
    <dgm:pt modelId="{E1BDE171-6AC5-443E-A30B-B2B20889CB99}" type="pres">
      <dgm:prSet presAssocID="{9E718078-5911-47D6-ADF5-44F0107F2E11}" presName="composite2" presStyleCnt="0"/>
      <dgm:spPr/>
    </dgm:pt>
    <dgm:pt modelId="{E8FCF77E-2AD7-419B-B3D7-509480A5A3F6}" type="pres">
      <dgm:prSet presAssocID="{9E718078-5911-47D6-ADF5-44F0107F2E11}" presName="background2" presStyleLbl="node2" presStyleIdx="2" presStyleCnt="6"/>
      <dgm:spPr/>
    </dgm:pt>
    <dgm:pt modelId="{0A4E44E0-29B4-4C01-9A2B-5C5D99C45C83}" type="pres">
      <dgm:prSet presAssocID="{9E718078-5911-47D6-ADF5-44F0107F2E11}" presName="text2" presStyleLbl="fgAcc2" presStyleIdx="2" presStyleCnt="6">
        <dgm:presLayoutVars>
          <dgm:chPref val="3"/>
        </dgm:presLayoutVars>
      </dgm:prSet>
      <dgm:spPr/>
      <dgm:t>
        <a:bodyPr/>
        <a:lstStyle/>
        <a:p>
          <a:endParaRPr lang="pt-BR"/>
        </a:p>
      </dgm:t>
    </dgm:pt>
    <dgm:pt modelId="{AFE2C979-4988-417B-8669-2D5845B06429}" type="pres">
      <dgm:prSet presAssocID="{9E718078-5911-47D6-ADF5-44F0107F2E11}" presName="hierChild3" presStyleCnt="0"/>
      <dgm:spPr/>
    </dgm:pt>
    <dgm:pt modelId="{6885F5AB-19B5-4C95-8E6B-1A292C88D167}" type="pres">
      <dgm:prSet presAssocID="{1C877C40-6487-4095-9D7A-EF154C9D74DC}" presName="Name10" presStyleLbl="parChTrans1D2" presStyleIdx="3" presStyleCnt="6"/>
      <dgm:spPr/>
      <dgm:t>
        <a:bodyPr/>
        <a:lstStyle/>
        <a:p>
          <a:endParaRPr lang="pt-BR"/>
        </a:p>
      </dgm:t>
    </dgm:pt>
    <dgm:pt modelId="{DD285FD6-2251-485C-885A-F133CB31023B}" type="pres">
      <dgm:prSet presAssocID="{8AF62176-2B59-4542-B637-3B8F77BEF9F8}" presName="hierRoot2" presStyleCnt="0"/>
      <dgm:spPr/>
    </dgm:pt>
    <dgm:pt modelId="{D173DBA0-0A21-4F7C-AFD5-672C3B4A73FA}" type="pres">
      <dgm:prSet presAssocID="{8AF62176-2B59-4542-B637-3B8F77BEF9F8}" presName="composite2" presStyleCnt="0"/>
      <dgm:spPr/>
    </dgm:pt>
    <dgm:pt modelId="{FE725716-63FC-48B4-850F-C60E7771DA77}" type="pres">
      <dgm:prSet presAssocID="{8AF62176-2B59-4542-B637-3B8F77BEF9F8}" presName="background2" presStyleLbl="node2" presStyleIdx="3" presStyleCnt="6"/>
      <dgm:spPr/>
    </dgm:pt>
    <dgm:pt modelId="{CB671D3F-47CE-4520-8C36-D329741AAB61}" type="pres">
      <dgm:prSet presAssocID="{8AF62176-2B59-4542-B637-3B8F77BEF9F8}" presName="text2" presStyleLbl="fgAcc2" presStyleIdx="3" presStyleCnt="6">
        <dgm:presLayoutVars>
          <dgm:chPref val="3"/>
        </dgm:presLayoutVars>
      </dgm:prSet>
      <dgm:spPr/>
      <dgm:t>
        <a:bodyPr/>
        <a:lstStyle/>
        <a:p>
          <a:endParaRPr lang="pt-BR"/>
        </a:p>
      </dgm:t>
    </dgm:pt>
    <dgm:pt modelId="{B63B7B97-5AD9-4F24-AF92-5BE0200DF67B}" type="pres">
      <dgm:prSet presAssocID="{8AF62176-2B59-4542-B637-3B8F77BEF9F8}" presName="hierChild3" presStyleCnt="0"/>
      <dgm:spPr/>
    </dgm:pt>
    <dgm:pt modelId="{37621039-50A5-48A9-9118-86C9AF8B8D99}" type="pres">
      <dgm:prSet presAssocID="{11690F47-82EC-407F-BB61-70E0C4AE829A}" presName="Name10" presStyleLbl="parChTrans1D2" presStyleIdx="4" presStyleCnt="6"/>
      <dgm:spPr/>
      <dgm:t>
        <a:bodyPr/>
        <a:lstStyle/>
        <a:p>
          <a:endParaRPr lang="pt-BR"/>
        </a:p>
      </dgm:t>
    </dgm:pt>
    <dgm:pt modelId="{05F44FA5-C2EC-4595-8D63-9E05C5B11A97}" type="pres">
      <dgm:prSet presAssocID="{E2B48B72-CFA9-4C55-B6FB-68AC781614E7}" presName="hierRoot2" presStyleCnt="0"/>
      <dgm:spPr/>
    </dgm:pt>
    <dgm:pt modelId="{388B2422-F92A-4253-95E3-8D285CE14D3A}" type="pres">
      <dgm:prSet presAssocID="{E2B48B72-CFA9-4C55-B6FB-68AC781614E7}" presName="composite2" presStyleCnt="0"/>
      <dgm:spPr/>
    </dgm:pt>
    <dgm:pt modelId="{F1A50223-46D6-4F24-9061-81101E627FB8}" type="pres">
      <dgm:prSet presAssocID="{E2B48B72-CFA9-4C55-B6FB-68AC781614E7}" presName="background2" presStyleLbl="node2" presStyleIdx="4" presStyleCnt="6"/>
      <dgm:spPr/>
    </dgm:pt>
    <dgm:pt modelId="{E286B9B3-924E-42C2-90C4-44055A8E38F2}" type="pres">
      <dgm:prSet presAssocID="{E2B48B72-CFA9-4C55-B6FB-68AC781614E7}" presName="text2" presStyleLbl="fgAcc2" presStyleIdx="4" presStyleCnt="6">
        <dgm:presLayoutVars>
          <dgm:chPref val="3"/>
        </dgm:presLayoutVars>
      </dgm:prSet>
      <dgm:spPr/>
      <dgm:t>
        <a:bodyPr/>
        <a:lstStyle/>
        <a:p>
          <a:endParaRPr lang="pt-BR"/>
        </a:p>
      </dgm:t>
    </dgm:pt>
    <dgm:pt modelId="{F89C8301-7DD0-43C3-9901-FA332F47FBFD}" type="pres">
      <dgm:prSet presAssocID="{E2B48B72-CFA9-4C55-B6FB-68AC781614E7}" presName="hierChild3" presStyleCnt="0"/>
      <dgm:spPr/>
    </dgm:pt>
    <dgm:pt modelId="{6F76B089-F53F-446C-892A-BE8AB53F82E9}" type="pres">
      <dgm:prSet presAssocID="{22BAE8BA-56C4-4C20-A0C7-7E1E36F2199A}" presName="Name10" presStyleLbl="parChTrans1D2" presStyleIdx="5" presStyleCnt="6"/>
      <dgm:spPr/>
      <dgm:t>
        <a:bodyPr/>
        <a:lstStyle/>
        <a:p>
          <a:endParaRPr lang="pt-BR"/>
        </a:p>
      </dgm:t>
    </dgm:pt>
    <dgm:pt modelId="{4CF72652-D20B-49E0-B0D7-03A3A2816CC5}" type="pres">
      <dgm:prSet presAssocID="{BA3B0493-04E4-4C32-9E68-4ACDB77EE00E}" presName="hierRoot2" presStyleCnt="0"/>
      <dgm:spPr/>
    </dgm:pt>
    <dgm:pt modelId="{2D7F5FD6-DB7B-44F5-986B-BF64955FD027}" type="pres">
      <dgm:prSet presAssocID="{BA3B0493-04E4-4C32-9E68-4ACDB77EE00E}" presName="composite2" presStyleCnt="0"/>
      <dgm:spPr/>
    </dgm:pt>
    <dgm:pt modelId="{C98C95E1-59CA-4E7B-A18D-DABCFBE4D397}" type="pres">
      <dgm:prSet presAssocID="{BA3B0493-04E4-4C32-9E68-4ACDB77EE00E}" presName="background2" presStyleLbl="node2" presStyleIdx="5" presStyleCnt="6"/>
      <dgm:spPr/>
    </dgm:pt>
    <dgm:pt modelId="{431C8CED-A8CA-4AF0-B07D-6DD62F58B0B5}" type="pres">
      <dgm:prSet presAssocID="{BA3B0493-04E4-4C32-9E68-4ACDB77EE00E}" presName="text2" presStyleLbl="fgAcc2" presStyleIdx="5" presStyleCnt="6">
        <dgm:presLayoutVars>
          <dgm:chPref val="3"/>
        </dgm:presLayoutVars>
      </dgm:prSet>
      <dgm:spPr/>
      <dgm:t>
        <a:bodyPr/>
        <a:lstStyle/>
        <a:p>
          <a:endParaRPr lang="pt-BR"/>
        </a:p>
      </dgm:t>
    </dgm:pt>
    <dgm:pt modelId="{E8FD1843-23CC-42D7-9D79-0A2573681555}" type="pres">
      <dgm:prSet presAssocID="{BA3B0493-04E4-4C32-9E68-4ACDB77EE00E}" presName="hierChild3" presStyleCnt="0"/>
      <dgm:spPr/>
    </dgm:pt>
  </dgm:ptLst>
  <dgm:cxnLst>
    <dgm:cxn modelId="{DF932C48-6E54-4AEF-895A-69A0D0DFFC10}" type="presOf" srcId="{1CA702B6-84C9-40E3-AB05-1CD722A4B98F}" destId="{52EEDD63-1F6F-40B7-BF7C-455AAFA083EE}" srcOrd="0" destOrd="0" presId="urn:microsoft.com/office/officeart/2005/8/layout/hierarchy1"/>
    <dgm:cxn modelId="{16409FE5-E34C-4DE3-9A23-3ABB1A36044E}" srcId="{D3101F8A-1195-4C44-AD65-2F2A17AE023F}" destId="{1CA702B6-84C9-40E3-AB05-1CD722A4B98F}" srcOrd="0" destOrd="0" parTransId="{4B289A66-2383-4877-A89E-C047F7451500}" sibTransId="{292A2024-0120-4590-846D-72246AF414B2}"/>
    <dgm:cxn modelId="{2A000EF4-855F-4034-9B05-BA65E5ED58B0}" srcId="{D3101F8A-1195-4C44-AD65-2F2A17AE023F}" destId="{E2B48B72-CFA9-4C55-B6FB-68AC781614E7}" srcOrd="4" destOrd="0" parTransId="{11690F47-82EC-407F-BB61-70E0C4AE829A}" sibTransId="{90C36F08-D619-4667-B0AD-F4A602423FB5}"/>
    <dgm:cxn modelId="{646CF031-647E-4BB4-89A2-E6E2A70F47FD}" type="presOf" srcId="{FD3858C8-4A31-46C7-AFFD-130C9860599C}" destId="{BF5DDDB8-65DB-49A8-9E4E-05F307E685B5}" srcOrd="0" destOrd="0" presId="urn:microsoft.com/office/officeart/2005/8/layout/hierarchy1"/>
    <dgm:cxn modelId="{217688D5-5851-4B9A-A9F4-10353C618552}" type="presOf" srcId="{D3101F8A-1195-4C44-AD65-2F2A17AE023F}" destId="{5D4ECC75-E582-4897-ADE6-7D3464E148C5}" srcOrd="0" destOrd="0" presId="urn:microsoft.com/office/officeart/2005/8/layout/hierarchy1"/>
    <dgm:cxn modelId="{92B3D524-0663-42A5-B01A-8DFD154D9E32}" type="presOf" srcId="{9E718078-5911-47D6-ADF5-44F0107F2E11}" destId="{0A4E44E0-29B4-4C01-9A2B-5C5D99C45C83}" srcOrd="0" destOrd="0" presId="urn:microsoft.com/office/officeart/2005/8/layout/hierarchy1"/>
    <dgm:cxn modelId="{7F90A3C7-FEAA-40E9-9DAB-774A0B53B9B4}" type="presOf" srcId="{8AF62176-2B59-4542-B637-3B8F77BEF9F8}" destId="{CB671D3F-47CE-4520-8C36-D329741AAB61}" srcOrd="0" destOrd="0" presId="urn:microsoft.com/office/officeart/2005/8/layout/hierarchy1"/>
    <dgm:cxn modelId="{25D92AFB-7AF3-48D3-B9EB-6600F09F7044}" srcId="{D3101F8A-1195-4C44-AD65-2F2A17AE023F}" destId="{BA3B0493-04E4-4C32-9E68-4ACDB77EE00E}" srcOrd="5" destOrd="0" parTransId="{22BAE8BA-56C4-4C20-A0C7-7E1E36F2199A}" sibTransId="{A24F0605-4086-4FC0-91EF-4DAF946B3D87}"/>
    <dgm:cxn modelId="{94AE009A-F45F-4A74-9BD6-DFEBF5C3C2C2}" srcId="{F1499D52-2432-47EA-9343-563CECCCFD94}" destId="{D3101F8A-1195-4C44-AD65-2F2A17AE023F}" srcOrd="0" destOrd="0" parTransId="{F01539D1-214D-4126-BCB4-14852D2CBD55}" sibTransId="{3AF2FE37-7D8B-476E-9541-55A84270B0F1}"/>
    <dgm:cxn modelId="{9296088D-FA90-408A-9417-7E9B5FDD5CE2}" srcId="{D3101F8A-1195-4C44-AD65-2F2A17AE023F}" destId="{B5302806-5DF7-42F8-B2B1-C99F04E67B9F}" srcOrd="1" destOrd="0" parTransId="{FD3858C8-4A31-46C7-AFFD-130C9860599C}" sibTransId="{6CE258CE-2E4A-4AF7-BDF7-9C31C85005E1}"/>
    <dgm:cxn modelId="{7268657E-F5EF-40A3-94AA-F81F1703BF94}" type="presOf" srcId="{F1499D52-2432-47EA-9343-563CECCCFD94}" destId="{51A50419-0B57-4037-A506-4CBFEC2E5E3B}" srcOrd="0" destOrd="0" presId="urn:microsoft.com/office/officeart/2005/8/layout/hierarchy1"/>
    <dgm:cxn modelId="{D390D667-8128-4B18-938D-F2F8BA3FE4ED}" type="presOf" srcId="{B5302806-5DF7-42F8-B2B1-C99F04E67B9F}" destId="{A9CA0671-9D34-4BDC-A8E0-843F5BADB989}" srcOrd="0" destOrd="0" presId="urn:microsoft.com/office/officeart/2005/8/layout/hierarchy1"/>
    <dgm:cxn modelId="{A021B7B8-A79A-4071-A10F-7D7FAD845BC6}" type="presOf" srcId="{E2B48B72-CFA9-4C55-B6FB-68AC781614E7}" destId="{E286B9B3-924E-42C2-90C4-44055A8E38F2}" srcOrd="0" destOrd="0" presId="urn:microsoft.com/office/officeart/2005/8/layout/hierarchy1"/>
    <dgm:cxn modelId="{1A309CC8-E93A-4637-82D3-0ABEFCF5326A}" srcId="{D3101F8A-1195-4C44-AD65-2F2A17AE023F}" destId="{9E718078-5911-47D6-ADF5-44F0107F2E11}" srcOrd="2" destOrd="0" parTransId="{11390C71-E519-4B75-B578-48F8A087EEAF}" sibTransId="{4C31AA56-99D1-40E6-8FC2-C576C864FAB1}"/>
    <dgm:cxn modelId="{5A4B51CB-80DE-44B9-9E9C-571B53E4BDFB}" type="presOf" srcId="{1C877C40-6487-4095-9D7A-EF154C9D74DC}" destId="{6885F5AB-19B5-4C95-8E6B-1A292C88D167}" srcOrd="0" destOrd="0" presId="urn:microsoft.com/office/officeart/2005/8/layout/hierarchy1"/>
    <dgm:cxn modelId="{2F4BA626-0793-4D48-B40D-63418DD6EF7A}" type="presOf" srcId="{4B289A66-2383-4877-A89E-C047F7451500}" destId="{80FEEC1C-AEB5-443A-83B3-56EB71ABC6E5}" srcOrd="0" destOrd="0" presId="urn:microsoft.com/office/officeart/2005/8/layout/hierarchy1"/>
    <dgm:cxn modelId="{1AF9A928-AA58-40BD-9544-617D25E34E6C}" type="presOf" srcId="{11690F47-82EC-407F-BB61-70E0C4AE829A}" destId="{37621039-50A5-48A9-9118-86C9AF8B8D99}" srcOrd="0" destOrd="0" presId="urn:microsoft.com/office/officeart/2005/8/layout/hierarchy1"/>
    <dgm:cxn modelId="{CBE3B229-D552-4364-926D-656DCBE8C186}" type="presOf" srcId="{22BAE8BA-56C4-4C20-A0C7-7E1E36F2199A}" destId="{6F76B089-F53F-446C-892A-BE8AB53F82E9}" srcOrd="0" destOrd="0" presId="urn:microsoft.com/office/officeart/2005/8/layout/hierarchy1"/>
    <dgm:cxn modelId="{9201332B-7DB7-4B1F-B0AC-42C92CFDAC30}" type="presOf" srcId="{BA3B0493-04E4-4C32-9E68-4ACDB77EE00E}" destId="{431C8CED-A8CA-4AF0-B07D-6DD62F58B0B5}" srcOrd="0" destOrd="0" presId="urn:microsoft.com/office/officeart/2005/8/layout/hierarchy1"/>
    <dgm:cxn modelId="{E49FEF08-5993-425F-995C-B3CF8599BFFE}" type="presOf" srcId="{11390C71-E519-4B75-B578-48F8A087EEAF}" destId="{AA7DC912-CA79-4008-9AB5-158C9AF3BAF3}" srcOrd="0" destOrd="0" presId="urn:microsoft.com/office/officeart/2005/8/layout/hierarchy1"/>
    <dgm:cxn modelId="{39697BAA-9B4F-4F67-B739-8370AF2CEEE0}" srcId="{D3101F8A-1195-4C44-AD65-2F2A17AE023F}" destId="{8AF62176-2B59-4542-B637-3B8F77BEF9F8}" srcOrd="3" destOrd="0" parTransId="{1C877C40-6487-4095-9D7A-EF154C9D74DC}" sibTransId="{70A660B8-A60C-4898-82A3-D643CB366DDE}"/>
    <dgm:cxn modelId="{47C3D9CD-71BE-485C-A681-1DB66C605098}" type="presParOf" srcId="{51A50419-0B57-4037-A506-4CBFEC2E5E3B}" destId="{E5F42361-E04A-449B-86D9-27C0E0052C64}" srcOrd="0" destOrd="0" presId="urn:microsoft.com/office/officeart/2005/8/layout/hierarchy1"/>
    <dgm:cxn modelId="{475E2AB9-461B-4D65-B1B4-294D2C05FE95}" type="presParOf" srcId="{E5F42361-E04A-449B-86D9-27C0E0052C64}" destId="{772C2695-3892-476C-B1E5-6D8784DD6246}" srcOrd="0" destOrd="0" presId="urn:microsoft.com/office/officeart/2005/8/layout/hierarchy1"/>
    <dgm:cxn modelId="{0FA53DD6-35A4-464A-9D0E-6C91DA961B2E}" type="presParOf" srcId="{772C2695-3892-476C-B1E5-6D8784DD6246}" destId="{1B8A9692-0992-4412-853F-1BF184011199}" srcOrd="0" destOrd="0" presId="urn:microsoft.com/office/officeart/2005/8/layout/hierarchy1"/>
    <dgm:cxn modelId="{2D40ACF1-768D-40D0-8500-208D45A2E1E7}" type="presParOf" srcId="{772C2695-3892-476C-B1E5-6D8784DD6246}" destId="{5D4ECC75-E582-4897-ADE6-7D3464E148C5}" srcOrd="1" destOrd="0" presId="urn:microsoft.com/office/officeart/2005/8/layout/hierarchy1"/>
    <dgm:cxn modelId="{D4CCF15C-6EB9-47F1-B2FA-18622AAED905}" type="presParOf" srcId="{E5F42361-E04A-449B-86D9-27C0E0052C64}" destId="{B20CB9D7-7C10-4092-94EE-708D24A26E65}" srcOrd="1" destOrd="0" presId="urn:microsoft.com/office/officeart/2005/8/layout/hierarchy1"/>
    <dgm:cxn modelId="{9DF06131-04E2-443A-B54F-7248B9260EE6}" type="presParOf" srcId="{B20CB9D7-7C10-4092-94EE-708D24A26E65}" destId="{80FEEC1C-AEB5-443A-83B3-56EB71ABC6E5}" srcOrd="0" destOrd="0" presId="urn:microsoft.com/office/officeart/2005/8/layout/hierarchy1"/>
    <dgm:cxn modelId="{EF75935A-3856-49EF-B740-E3083F81B258}" type="presParOf" srcId="{B20CB9D7-7C10-4092-94EE-708D24A26E65}" destId="{7266B9A3-D12F-49F1-B890-C85B33BEE9FA}" srcOrd="1" destOrd="0" presId="urn:microsoft.com/office/officeart/2005/8/layout/hierarchy1"/>
    <dgm:cxn modelId="{D4C533F0-38D2-4F18-9BF5-38F843AB433D}" type="presParOf" srcId="{7266B9A3-D12F-49F1-B890-C85B33BEE9FA}" destId="{409BDB35-B284-4E79-9A45-0B12B388788C}" srcOrd="0" destOrd="0" presId="urn:microsoft.com/office/officeart/2005/8/layout/hierarchy1"/>
    <dgm:cxn modelId="{1C6F15C2-2BC0-4755-99B5-3C0E12754FE4}" type="presParOf" srcId="{409BDB35-B284-4E79-9A45-0B12B388788C}" destId="{63495CCB-0ED0-433C-AFD7-DB3839B81AEB}" srcOrd="0" destOrd="0" presId="urn:microsoft.com/office/officeart/2005/8/layout/hierarchy1"/>
    <dgm:cxn modelId="{FC575384-FB1F-4C70-AE0F-8FA20768B7F6}" type="presParOf" srcId="{409BDB35-B284-4E79-9A45-0B12B388788C}" destId="{52EEDD63-1F6F-40B7-BF7C-455AAFA083EE}" srcOrd="1" destOrd="0" presId="urn:microsoft.com/office/officeart/2005/8/layout/hierarchy1"/>
    <dgm:cxn modelId="{F033B5FD-A0DB-44A1-870C-C3BE4B501E83}" type="presParOf" srcId="{7266B9A3-D12F-49F1-B890-C85B33BEE9FA}" destId="{550C43A5-D335-4B4F-BB5C-D4EEF75D188B}" srcOrd="1" destOrd="0" presId="urn:microsoft.com/office/officeart/2005/8/layout/hierarchy1"/>
    <dgm:cxn modelId="{1A9AA94E-75C0-4795-80CF-E9ACBD9E0014}" type="presParOf" srcId="{B20CB9D7-7C10-4092-94EE-708D24A26E65}" destId="{BF5DDDB8-65DB-49A8-9E4E-05F307E685B5}" srcOrd="2" destOrd="0" presId="urn:microsoft.com/office/officeart/2005/8/layout/hierarchy1"/>
    <dgm:cxn modelId="{E167B097-1A86-4734-898B-0D8C4DA558A4}" type="presParOf" srcId="{B20CB9D7-7C10-4092-94EE-708D24A26E65}" destId="{7957721F-7BCA-46D1-84B8-6BEC9AFA03F0}" srcOrd="3" destOrd="0" presId="urn:microsoft.com/office/officeart/2005/8/layout/hierarchy1"/>
    <dgm:cxn modelId="{F786E1DD-21DF-4318-95D0-B6741D499647}" type="presParOf" srcId="{7957721F-7BCA-46D1-84B8-6BEC9AFA03F0}" destId="{7A7F3AB2-6BCA-4E23-B7FD-4ACBCA4D3C10}" srcOrd="0" destOrd="0" presId="urn:microsoft.com/office/officeart/2005/8/layout/hierarchy1"/>
    <dgm:cxn modelId="{03C4A127-29B8-4B48-906E-88A31BEFC470}" type="presParOf" srcId="{7A7F3AB2-6BCA-4E23-B7FD-4ACBCA4D3C10}" destId="{EC211CAE-2F09-4605-8DAD-4CCBF77F4D1A}" srcOrd="0" destOrd="0" presId="urn:microsoft.com/office/officeart/2005/8/layout/hierarchy1"/>
    <dgm:cxn modelId="{8A984024-6EF6-4078-BD28-1D2D9687781C}" type="presParOf" srcId="{7A7F3AB2-6BCA-4E23-B7FD-4ACBCA4D3C10}" destId="{A9CA0671-9D34-4BDC-A8E0-843F5BADB989}" srcOrd="1" destOrd="0" presId="urn:microsoft.com/office/officeart/2005/8/layout/hierarchy1"/>
    <dgm:cxn modelId="{CCAA3902-A586-4CD2-97A5-BCA4E8A413AD}" type="presParOf" srcId="{7957721F-7BCA-46D1-84B8-6BEC9AFA03F0}" destId="{A8B1DFE1-B119-4CA7-A819-9F7CA83D074D}" srcOrd="1" destOrd="0" presId="urn:microsoft.com/office/officeart/2005/8/layout/hierarchy1"/>
    <dgm:cxn modelId="{930CE673-7FBF-41BC-B39D-85F3FD292DE6}" type="presParOf" srcId="{B20CB9D7-7C10-4092-94EE-708D24A26E65}" destId="{AA7DC912-CA79-4008-9AB5-158C9AF3BAF3}" srcOrd="4" destOrd="0" presId="urn:microsoft.com/office/officeart/2005/8/layout/hierarchy1"/>
    <dgm:cxn modelId="{83D1AB3F-5D58-4B80-A4A9-182C3ABA50EC}" type="presParOf" srcId="{B20CB9D7-7C10-4092-94EE-708D24A26E65}" destId="{044D2FD8-A509-4E00-A63D-B2B349C2A866}" srcOrd="5" destOrd="0" presId="urn:microsoft.com/office/officeart/2005/8/layout/hierarchy1"/>
    <dgm:cxn modelId="{BA90A816-F431-473D-8310-2AB6E9FE7670}" type="presParOf" srcId="{044D2FD8-A509-4E00-A63D-B2B349C2A866}" destId="{E1BDE171-6AC5-443E-A30B-B2B20889CB99}" srcOrd="0" destOrd="0" presId="urn:microsoft.com/office/officeart/2005/8/layout/hierarchy1"/>
    <dgm:cxn modelId="{F55CE3B3-61FD-44EE-A52D-2B9A491E05FA}" type="presParOf" srcId="{E1BDE171-6AC5-443E-A30B-B2B20889CB99}" destId="{E8FCF77E-2AD7-419B-B3D7-509480A5A3F6}" srcOrd="0" destOrd="0" presId="urn:microsoft.com/office/officeart/2005/8/layout/hierarchy1"/>
    <dgm:cxn modelId="{113AB6A8-7EDE-4046-8F78-914667DB71B0}" type="presParOf" srcId="{E1BDE171-6AC5-443E-A30B-B2B20889CB99}" destId="{0A4E44E0-29B4-4C01-9A2B-5C5D99C45C83}" srcOrd="1" destOrd="0" presId="urn:microsoft.com/office/officeart/2005/8/layout/hierarchy1"/>
    <dgm:cxn modelId="{71EFCA34-A987-40B1-B667-809F8FDBF7DF}" type="presParOf" srcId="{044D2FD8-A509-4E00-A63D-B2B349C2A866}" destId="{AFE2C979-4988-417B-8669-2D5845B06429}" srcOrd="1" destOrd="0" presId="urn:microsoft.com/office/officeart/2005/8/layout/hierarchy1"/>
    <dgm:cxn modelId="{3EC2D5ED-C8F9-4312-95C8-55AAC5C113B5}" type="presParOf" srcId="{B20CB9D7-7C10-4092-94EE-708D24A26E65}" destId="{6885F5AB-19B5-4C95-8E6B-1A292C88D167}" srcOrd="6" destOrd="0" presId="urn:microsoft.com/office/officeart/2005/8/layout/hierarchy1"/>
    <dgm:cxn modelId="{AA70431A-E370-4B3C-8991-BF4B792C9949}" type="presParOf" srcId="{B20CB9D7-7C10-4092-94EE-708D24A26E65}" destId="{DD285FD6-2251-485C-885A-F133CB31023B}" srcOrd="7" destOrd="0" presId="urn:microsoft.com/office/officeart/2005/8/layout/hierarchy1"/>
    <dgm:cxn modelId="{0E38AD80-B541-4FBF-B71D-251256DB1CC3}" type="presParOf" srcId="{DD285FD6-2251-485C-885A-F133CB31023B}" destId="{D173DBA0-0A21-4F7C-AFD5-672C3B4A73FA}" srcOrd="0" destOrd="0" presId="urn:microsoft.com/office/officeart/2005/8/layout/hierarchy1"/>
    <dgm:cxn modelId="{96A34C30-A5AD-466B-9AA7-04061F5143DD}" type="presParOf" srcId="{D173DBA0-0A21-4F7C-AFD5-672C3B4A73FA}" destId="{FE725716-63FC-48B4-850F-C60E7771DA77}" srcOrd="0" destOrd="0" presId="urn:microsoft.com/office/officeart/2005/8/layout/hierarchy1"/>
    <dgm:cxn modelId="{88F29A64-BEFE-4446-BA34-3BE573406967}" type="presParOf" srcId="{D173DBA0-0A21-4F7C-AFD5-672C3B4A73FA}" destId="{CB671D3F-47CE-4520-8C36-D329741AAB61}" srcOrd="1" destOrd="0" presId="urn:microsoft.com/office/officeart/2005/8/layout/hierarchy1"/>
    <dgm:cxn modelId="{FBC6970E-41F9-457A-9279-61B3B93B8F4C}" type="presParOf" srcId="{DD285FD6-2251-485C-885A-F133CB31023B}" destId="{B63B7B97-5AD9-4F24-AF92-5BE0200DF67B}" srcOrd="1" destOrd="0" presId="urn:microsoft.com/office/officeart/2005/8/layout/hierarchy1"/>
    <dgm:cxn modelId="{4CE8BAD6-2A6B-47B7-A629-BD41A356908A}" type="presParOf" srcId="{B20CB9D7-7C10-4092-94EE-708D24A26E65}" destId="{37621039-50A5-48A9-9118-86C9AF8B8D99}" srcOrd="8" destOrd="0" presId="urn:microsoft.com/office/officeart/2005/8/layout/hierarchy1"/>
    <dgm:cxn modelId="{01A3A6BD-80D2-4975-B592-B095C9604810}" type="presParOf" srcId="{B20CB9D7-7C10-4092-94EE-708D24A26E65}" destId="{05F44FA5-C2EC-4595-8D63-9E05C5B11A97}" srcOrd="9" destOrd="0" presId="urn:microsoft.com/office/officeart/2005/8/layout/hierarchy1"/>
    <dgm:cxn modelId="{CC5F962C-4E06-428E-A0C8-B8C5CE0670FA}" type="presParOf" srcId="{05F44FA5-C2EC-4595-8D63-9E05C5B11A97}" destId="{388B2422-F92A-4253-95E3-8D285CE14D3A}" srcOrd="0" destOrd="0" presId="urn:microsoft.com/office/officeart/2005/8/layout/hierarchy1"/>
    <dgm:cxn modelId="{0877BCF4-9C6E-4430-A7FB-F22DF78A22B6}" type="presParOf" srcId="{388B2422-F92A-4253-95E3-8D285CE14D3A}" destId="{F1A50223-46D6-4F24-9061-81101E627FB8}" srcOrd="0" destOrd="0" presId="urn:microsoft.com/office/officeart/2005/8/layout/hierarchy1"/>
    <dgm:cxn modelId="{BDB83514-1FB4-425B-82C2-177AA5A1C929}" type="presParOf" srcId="{388B2422-F92A-4253-95E3-8D285CE14D3A}" destId="{E286B9B3-924E-42C2-90C4-44055A8E38F2}" srcOrd="1" destOrd="0" presId="urn:microsoft.com/office/officeart/2005/8/layout/hierarchy1"/>
    <dgm:cxn modelId="{5F011630-16D3-490D-9465-1EF272733C3D}" type="presParOf" srcId="{05F44FA5-C2EC-4595-8D63-9E05C5B11A97}" destId="{F89C8301-7DD0-43C3-9901-FA332F47FBFD}" srcOrd="1" destOrd="0" presId="urn:microsoft.com/office/officeart/2005/8/layout/hierarchy1"/>
    <dgm:cxn modelId="{11421724-4569-41D9-8183-BF68119DF0EE}" type="presParOf" srcId="{B20CB9D7-7C10-4092-94EE-708D24A26E65}" destId="{6F76B089-F53F-446C-892A-BE8AB53F82E9}" srcOrd="10" destOrd="0" presId="urn:microsoft.com/office/officeart/2005/8/layout/hierarchy1"/>
    <dgm:cxn modelId="{98A1239B-7F30-438C-AACC-5FCF4ACBF432}" type="presParOf" srcId="{B20CB9D7-7C10-4092-94EE-708D24A26E65}" destId="{4CF72652-D20B-49E0-B0D7-03A3A2816CC5}" srcOrd="11" destOrd="0" presId="urn:microsoft.com/office/officeart/2005/8/layout/hierarchy1"/>
    <dgm:cxn modelId="{6D910600-88A6-44DD-96AA-CF44459C9A92}" type="presParOf" srcId="{4CF72652-D20B-49E0-B0D7-03A3A2816CC5}" destId="{2D7F5FD6-DB7B-44F5-986B-BF64955FD027}" srcOrd="0" destOrd="0" presId="urn:microsoft.com/office/officeart/2005/8/layout/hierarchy1"/>
    <dgm:cxn modelId="{82E13FE4-40FD-4331-B3BC-3DA9556551DE}" type="presParOf" srcId="{2D7F5FD6-DB7B-44F5-986B-BF64955FD027}" destId="{C98C95E1-59CA-4E7B-A18D-DABCFBE4D397}" srcOrd="0" destOrd="0" presId="urn:microsoft.com/office/officeart/2005/8/layout/hierarchy1"/>
    <dgm:cxn modelId="{5487B765-1697-4D98-AC5F-3330144C6A6B}" type="presParOf" srcId="{2D7F5FD6-DB7B-44F5-986B-BF64955FD027}" destId="{431C8CED-A8CA-4AF0-B07D-6DD62F58B0B5}" srcOrd="1" destOrd="0" presId="urn:microsoft.com/office/officeart/2005/8/layout/hierarchy1"/>
    <dgm:cxn modelId="{CEB4D1CA-803A-4D44-8BA8-225DBC4A2737}" type="presParOf" srcId="{4CF72652-D20B-49E0-B0D7-03A3A2816CC5}" destId="{E8FD1843-23CC-42D7-9D79-0A25736815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6B089-F53F-446C-892A-BE8AB53F82E9}">
      <dsp:nvSpPr>
        <dsp:cNvPr id="0" name=""/>
        <dsp:cNvSpPr/>
      </dsp:nvSpPr>
      <dsp:spPr>
        <a:xfrm>
          <a:off x="5818494" y="2046620"/>
          <a:ext cx="4999028" cy="475816"/>
        </a:xfrm>
        <a:custGeom>
          <a:avLst/>
          <a:gdLst/>
          <a:ahLst/>
          <a:cxnLst/>
          <a:rect l="0" t="0" r="0" b="0"/>
          <a:pathLst>
            <a:path>
              <a:moveTo>
                <a:pt x="0" y="0"/>
              </a:moveTo>
              <a:lnTo>
                <a:pt x="0" y="324255"/>
              </a:lnTo>
              <a:lnTo>
                <a:pt x="4999028" y="324255"/>
              </a:lnTo>
              <a:lnTo>
                <a:pt x="4999028" y="4758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621039-50A5-48A9-9118-86C9AF8B8D99}">
      <dsp:nvSpPr>
        <dsp:cNvPr id="0" name=""/>
        <dsp:cNvSpPr/>
      </dsp:nvSpPr>
      <dsp:spPr>
        <a:xfrm>
          <a:off x="5818494" y="2046620"/>
          <a:ext cx="2999417" cy="475816"/>
        </a:xfrm>
        <a:custGeom>
          <a:avLst/>
          <a:gdLst/>
          <a:ahLst/>
          <a:cxnLst/>
          <a:rect l="0" t="0" r="0" b="0"/>
          <a:pathLst>
            <a:path>
              <a:moveTo>
                <a:pt x="0" y="0"/>
              </a:moveTo>
              <a:lnTo>
                <a:pt x="0" y="324255"/>
              </a:lnTo>
              <a:lnTo>
                <a:pt x="2999417" y="324255"/>
              </a:lnTo>
              <a:lnTo>
                <a:pt x="2999417" y="4758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5F5AB-19B5-4C95-8E6B-1A292C88D167}">
      <dsp:nvSpPr>
        <dsp:cNvPr id="0" name=""/>
        <dsp:cNvSpPr/>
      </dsp:nvSpPr>
      <dsp:spPr>
        <a:xfrm>
          <a:off x="5818494" y="2046620"/>
          <a:ext cx="999805" cy="475816"/>
        </a:xfrm>
        <a:custGeom>
          <a:avLst/>
          <a:gdLst/>
          <a:ahLst/>
          <a:cxnLst/>
          <a:rect l="0" t="0" r="0" b="0"/>
          <a:pathLst>
            <a:path>
              <a:moveTo>
                <a:pt x="0" y="0"/>
              </a:moveTo>
              <a:lnTo>
                <a:pt x="0" y="324255"/>
              </a:lnTo>
              <a:lnTo>
                <a:pt x="999805" y="324255"/>
              </a:lnTo>
              <a:lnTo>
                <a:pt x="999805" y="4758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7DC912-CA79-4008-9AB5-158C9AF3BAF3}">
      <dsp:nvSpPr>
        <dsp:cNvPr id="0" name=""/>
        <dsp:cNvSpPr/>
      </dsp:nvSpPr>
      <dsp:spPr>
        <a:xfrm>
          <a:off x="4818688" y="2046620"/>
          <a:ext cx="999805" cy="475816"/>
        </a:xfrm>
        <a:custGeom>
          <a:avLst/>
          <a:gdLst/>
          <a:ahLst/>
          <a:cxnLst/>
          <a:rect l="0" t="0" r="0" b="0"/>
          <a:pathLst>
            <a:path>
              <a:moveTo>
                <a:pt x="999805" y="0"/>
              </a:moveTo>
              <a:lnTo>
                <a:pt x="999805" y="324255"/>
              </a:lnTo>
              <a:lnTo>
                <a:pt x="0" y="324255"/>
              </a:lnTo>
              <a:lnTo>
                <a:pt x="0" y="4758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5DDDB8-65DB-49A8-9E4E-05F307E685B5}">
      <dsp:nvSpPr>
        <dsp:cNvPr id="0" name=""/>
        <dsp:cNvSpPr/>
      </dsp:nvSpPr>
      <dsp:spPr>
        <a:xfrm>
          <a:off x="2819077" y="2046620"/>
          <a:ext cx="2999417" cy="475816"/>
        </a:xfrm>
        <a:custGeom>
          <a:avLst/>
          <a:gdLst/>
          <a:ahLst/>
          <a:cxnLst/>
          <a:rect l="0" t="0" r="0" b="0"/>
          <a:pathLst>
            <a:path>
              <a:moveTo>
                <a:pt x="2999417" y="0"/>
              </a:moveTo>
              <a:lnTo>
                <a:pt x="2999417" y="324255"/>
              </a:lnTo>
              <a:lnTo>
                <a:pt x="0" y="324255"/>
              </a:lnTo>
              <a:lnTo>
                <a:pt x="0" y="4758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FEEC1C-AEB5-443A-83B3-56EB71ABC6E5}">
      <dsp:nvSpPr>
        <dsp:cNvPr id="0" name=""/>
        <dsp:cNvSpPr/>
      </dsp:nvSpPr>
      <dsp:spPr>
        <a:xfrm>
          <a:off x="819465" y="2046620"/>
          <a:ext cx="4999028" cy="475816"/>
        </a:xfrm>
        <a:custGeom>
          <a:avLst/>
          <a:gdLst/>
          <a:ahLst/>
          <a:cxnLst/>
          <a:rect l="0" t="0" r="0" b="0"/>
          <a:pathLst>
            <a:path>
              <a:moveTo>
                <a:pt x="4999028" y="0"/>
              </a:moveTo>
              <a:lnTo>
                <a:pt x="4999028" y="324255"/>
              </a:lnTo>
              <a:lnTo>
                <a:pt x="0" y="324255"/>
              </a:lnTo>
              <a:lnTo>
                <a:pt x="0" y="4758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8A9692-0992-4412-853F-1BF184011199}">
      <dsp:nvSpPr>
        <dsp:cNvPr id="0" name=""/>
        <dsp:cNvSpPr/>
      </dsp:nvSpPr>
      <dsp:spPr>
        <a:xfrm>
          <a:off x="5000471" y="1007731"/>
          <a:ext cx="1636045" cy="1038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ECC75-E582-4897-ADE6-7D3464E148C5}">
      <dsp:nvSpPr>
        <dsp:cNvPr id="0" name=""/>
        <dsp:cNvSpPr/>
      </dsp:nvSpPr>
      <dsp:spPr>
        <a:xfrm>
          <a:off x="5182254" y="1180424"/>
          <a:ext cx="1636045" cy="1038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Ciência da Computação</a:t>
          </a:r>
          <a:endParaRPr lang="pt-BR" sz="1800" kern="1200" dirty="0"/>
        </a:p>
      </dsp:txBody>
      <dsp:txXfrm>
        <a:off x="5212682" y="1210852"/>
        <a:ext cx="1575189" cy="978033"/>
      </dsp:txXfrm>
    </dsp:sp>
    <dsp:sp modelId="{63495CCB-0ED0-433C-AFD7-DB3839B81AEB}">
      <dsp:nvSpPr>
        <dsp:cNvPr id="0" name=""/>
        <dsp:cNvSpPr/>
      </dsp:nvSpPr>
      <dsp:spPr>
        <a:xfrm>
          <a:off x="1442" y="2522436"/>
          <a:ext cx="1636045" cy="1038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EDD63-1F6F-40B7-BF7C-455AAFA083EE}">
      <dsp:nvSpPr>
        <dsp:cNvPr id="0" name=""/>
        <dsp:cNvSpPr/>
      </dsp:nvSpPr>
      <dsp:spPr>
        <a:xfrm>
          <a:off x="183225" y="2695130"/>
          <a:ext cx="1636045" cy="1038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Banco de Dados</a:t>
          </a:r>
          <a:endParaRPr lang="pt-BR" sz="1800" kern="1200" dirty="0"/>
        </a:p>
      </dsp:txBody>
      <dsp:txXfrm>
        <a:off x="213653" y="2725558"/>
        <a:ext cx="1575189" cy="978033"/>
      </dsp:txXfrm>
    </dsp:sp>
    <dsp:sp modelId="{EC211CAE-2F09-4605-8DAD-4CCBF77F4D1A}">
      <dsp:nvSpPr>
        <dsp:cNvPr id="0" name=""/>
        <dsp:cNvSpPr/>
      </dsp:nvSpPr>
      <dsp:spPr>
        <a:xfrm>
          <a:off x="2001054" y="2522436"/>
          <a:ext cx="1636045" cy="1038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CA0671-9D34-4BDC-A8E0-843F5BADB989}">
      <dsp:nvSpPr>
        <dsp:cNvPr id="0" name=""/>
        <dsp:cNvSpPr/>
      </dsp:nvSpPr>
      <dsp:spPr>
        <a:xfrm>
          <a:off x="2182837" y="2695130"/>
          <a:ext cx="1636045" cy="1038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Engenharia de Software</a:t>
          </a:r>
          <a:endParaRPr lang="pt-BR" sz="1800" kern="1200" dirty="0"/>
        </a:p>
      </dsp:txBody>
      <dsp:txXfrm>
        <a:off x="2213265" y="2725558"/>
        <a:ext cx="1575189" cy="978033"/>
      </dsp:txXfrm>
    </dsp:sp>
    <dsp:sp modelId="{E8FCF77E-2AD7-419B-B3D7-509480A5A3F6}">
      <dsp:nvSpPr>
        <dsp:cNvPr id="0" name=""/>
        <dsp:cNvSpPr/>
      </dsp:nvSpPr>
      <dsp:spPr>
        <a:xfrm>
          <a:off x="4000665" y="2522436"/>
          <a:ext cx="1636045" cy="1038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E44E0-29B4-4C01-9A2B-5C5D99C45C83}">
      <dsp:nvSpPr>
        <dsp:cNvPr id="0" name=""/>
        <dsp:cNvSpPr/>
      </dsp:nvSpPr>
      <dsp:spPr>
        <a:xfrm>
          <a:off x="4182448" y="2695130"/>
          <a:ext cx="1636045" cy="1038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Redes de Computadores</a:t>
          </a:r>
          <a:endParaRPr lang="pt-BR" sz="1800" kern="1200" dirty="0"/>
        </a:p>
      </dsp:txBody>
      <dsp:txXfrm>
        <a:off x="4212876" y="2725558"/>
        <a:ext cx="1575189" cy="978033"/>
      </dsp:txXfrm>
    </dsp:sp>
    <dsp:sp modelId="{FE725716-63FC-48B4-850F-C60E7771DA77}">
      <dsp:nvSpPr>
        <dsp:cNvPr id="0" name=""/>
        <dsp:cNvSpPr/>
      </dsp:nvSpPr>
      <dsp:spPr>
        <a:xfrm>
          <a:off x="6000277" y="2522436"/>
          <a:ext cx="1636045" cy="1038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71D3F-47CE-4520-8C36-D329741AAB61}">
      <dsp:nvSpPr>
        <dsp:cNvPr id="0" name=""/>
        <dsp:cNvSpPr/>
      </dsp:nvSpPr>
      <dsp:spPr>
        <a:xfrm>
          <a:off x="6182060" y="2695130"/>
          <a:ext cx="1636045" cy="1038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Inteligência Artificial</a:t>
          </a:r>
          <a:endParaRPr lang="pt-BR" sz="1800" kern="1200" dirty="0"/>
        </a:p>
      </dsp:txBody>
      <dsp:txXfrm>
        <a:off x="6212488" y="2725558"/>
        <a:ext cx="1575189" cy="978033"/>
      </dsp:txXfrm>
    </dsp:sp>
    <dsp:sp modelId="{F1A50223-46D6-4F24-9061-81101E627FB8}">
      <dsp:nvSpPr>
        <dsp:cNvPr id="0" name=""/>
        <dsp:cNvSpPr/>
      </dsp:nvSpPr>
      <dsp:spPr>
        <a:xfrm>
          <a:off x="7999889" y="2522436"/>
          <a:ext cx="1636045" cy="1038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6B9B3-924E-42C2-90C4-44055A8E38F2}">
      <dsp:nvSpPr>
        <dsp:cNvPr id="0" name=""/>
        <dsp:cNvSpPr/>
      </dsp:nvSpPr>
      <dsp:spPr>
        <a:xfrm>
          <a:off x="8181671" y="2695130"/>
          <a:ext cx="1636045" cy="1038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Segurança da Informação</a:t>
          </a:r>
          <a:endParaRPr lang="pt-BR" sz="1800" kern="1200" dirty="0"/>
        </a:p>
      </dsp:txBody>
      <dsp:txXfrm>
        <a:off x="8212099" y="2725558"/>
        <a:ext cx="1575189" cy="978033"/>
      </dsp:txXfrm>
    </dsp:sp>
    <dsp:sp modelId="{C98C95E1-59CA-4E7B-A18D-DABCFBE4D397}">
      <dsp:nvSpPr>
        <dsp:cNvPr id="0" name=""/>
        <dsp:cNvSpPr/>
      </dsp:nvSpPr>
      <dsp:spPr>
        <a:xfrm>
          <a:off x="9999500" y="2522436"/>
          <a:ext cx="1636045" cy="1038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1C8CED-A8CA-4AF0-B07D-6DD62F58B0B5}">
      <dsp:nvSpPr>
        <dsp:cNvPr id="0" name=""/>
        <dsp:cNvSpPr/>
      </dsp:nvSpPr>
      <dsp:spPr>
        <a:xfrm>
          <a:off x="10181283" y="2695130"/>
          <a:ext cx="1636045" cy="1038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Processamento de Imagens</a:t>
          </a:r>
          <a:endParaRPr lang="pt-BR" sz="1800" kern="1200" dirty="0"/>
        </a:p>
      </dsp:txBody>
      <dsp:txXfrm>
        <a:off x="10211711" y="2725558"/>
        <a:ext cx="1575189" cy="9780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2D9E714-A456-4E91-9916-D93F4D97049D}" type="datetimeFigureOut">
              <a:rPr lang="pt-BR" smtClean="0"/>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52493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2D9E714-A456-4E91-9916-D93F4D97049D}" type="datetimeFigureOut">
              <a:rPr lang="pt-BR" smtClean="0"/>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232655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2D9E714-A456-4E91-9916-D93F4D97049D}" type="datetimeFigureOut">
              <a:rPr lang="pt-BR" smtClean="0"/>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18007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2D9E714-A456-4E91-9916-D93F4D97049D}" type="datetimeFigureOut">
              <a:rPr lang="pt-BR" smtClean="0"/>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142247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B2D9E714-A456-4E91-9916-D93F4D97049D}" type="datetimeFigureOut">
              <a:rPr lang="pt-BR" smtClean="0"/>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41621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2D9E714-A456-4E91-9916-D93F4D97049D}" type="datetimeFigureOut">
              <a:rPr lang="pt-BR" smtClean="0"/>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256030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2D9E714-A456-4E91-9916-D93F4D97049D}" type="datetimeFigureOut">
              <a:rPr lang="pt-BR" smtClean="0"/>
              <a:t>22/08/2016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283697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B2D9E714-A456-4E91-9916-D93F4D97049D}" type="datetimeFigureOut">
              <a:rPr lang="pt-BR" smtClean="0"/>
              <a:t>22/08/2016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268509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2D9E714-A456-4E91-9916-D93F4D97049D}" type="datetimeFigureOut">
              <a:rPr lang="pt-BR" smtClean="0"/>
              <a:t>22/08/2016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6793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2D9E714-A456-4E91-9916-D93F4D97049D}" type="datetimeFigureOut">
              <a:rPr lang="pt-BR" smtClean="0"/>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350490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2D9E714-A456-4E91-9916-D93F4D97049D}" type="datetimeFigureOut">
              <a:rPr lang="pt-BR" smtClean="0"/>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A61B6D2-1CAF-43B9-95D9-221AE7C5619E}" type="slidenum">
              <a:rPr lang="pt-BR" smtClean="0"/>
              <a:t>‹nº›</a:t>
            </a:fld>
            <a:endParaRPr lang="pt-BR"/>
          </a:p>
        </p:txBody>
      </p:sp>
    </p:spTree>
    <p:extLst>
      <p:ext uri="{BB962C8B-B14F-4D97-AF65-F5344CB8AC3E}">
        <p14:creationId xmlns:p14="http://schemas.microsoft.com/office/powerpoint/2010/main" val="143876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9E714-A456-4E91-9916-D93F4D97049D}" type="datetimeFigureOut">
              <a:rPr lang="pt-BR" smtClean="0"/>
              <a:t>22/08/2016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1B6D2-1CAF-43B9-95D9-221AE7C5619E}" type="slidenum">
              <a:rPr lang="pt-BR" smtClean="0"/>
              <a:t>‹nº›</a:t>
            </a:fld>
            <a:endParaRPr lang="pt-BR"/>
          </a:p>
        </p:txBody>
      </p:sp>
    </p:spTree>
    <p:extLst>
      <p:ext uri="{BB962C8B-B14F-4D97-AF65-F5344CB8AC3E}">
        <p14:creationId xmlns:p14="http://schemas.microsoft.com/office/powerpoint/2010/main" val="64770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4.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6.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4.jpg"/><Relationship Id="rId7" Type="http://schemas.openxmlformats.org/officeDocument/2006/relationships/image" Target="../media/image17.jp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6.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6.jp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4.jpg"/><Relationship Id="rId7" Type="http://schemas.openxmlformats.org/officeDocument/2006/relationships/image" Target="../media/image24.jp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6.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4.jpg"/><Relationship Id="rId7" Type="http://schemas.openxmlformats.org/officeDocument/2006/relationships/image" Target="../media/image28.jp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1.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752322"/>
            <a:ext cx="9144000" cy="1900104"/>
          </a:xfrm>
        </p:spPr>
        <p:txBody>
          <a:bodyPr>
            <a:normAutofit/>
          </a:bodyPr>
          <a:lstStyle/>
          <a:p>
            <a:r>
              <a:rPr lang="pt-BR" sz="3500" dirty="0" smtClean="0"/>
              <a:t>Curso de Bacharelado em Ciência da Computação</a:t>
            </a:r>
            <a:endParaRPr lang="pt-BR" sz="3500" dirty="0"/>
          </a:p>
        </p:txBody>
      </p:sp>
      <p:sp>
        <p:nvSpPr>
          <p:cNvPr id="3" name="Subtítulo 2"/>
          <p:cNvSpPr>
            <a:spLocks noGrp="1"/>
          </p:cNvSpPr>
          <p:nvPr>
            <p:ph type="subTitle" idx="1"/>
          </p:nvPr>
        </p:nvSpPr>
        <p:spPr>
          <a:xfrm>
            <a:off x="1665667" y="5202268"/>
            <a:ext cx="9144000" cy="1085045"/>
          </a:xfrm>
        </p:spPr>
        <p:txBody>
          <a:bodyPr/>
          <a:lstStyle/>
          <a:p>
            <a:r>
              <a:rPr lang="pt-BR" dirty="0" smtClean="0"/>
              <a:t>Bruno Santos de Lima</a:t>
            </a:r>
          </a:p>
          <a:p>
            <a:r>
              <a:rPr lang="pt-BR" dirty="0"/>
              <a:t>b</a:t>
            </a:r>
            <a:r>
              <a:rPr lang="pt-BR" dirty="0" smtClean="0"/>
              <a:t>runo.slima@outlook.com</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728" y="571963"/>
            <a:ext cx="6566544" cy="879831"/>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667" y="4253314"/>
            <a:ext cx="9144000" cy="695325"/>
          </a:xfrm>
          <a:prstGeom prst="rect">
            <a:avLst/>
          </a:prstGeom>
        </p:spPr>
      </p:pic>
    </p:spTree>
    <p:extLst>
      <p:ext uri="{BB962C8B-B14F-4D97-AF65-F5344CB8AC3E}">
        <p14:creationId xmlns:p14="http://schemas.microsoft.com/office/powerpoint/2010/main" val="2303244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Ciência da Computação</a:t>
            </a:r>
            <a:endParaRPr lang="pt-BR" dirty="0"/>
          </a:p>
        </p:txBody>
      </p:sp>
      <p:sp>
        <p:nvSpPr>
          <p:cNvPr id="3" name="Espaço Reservado para Conteúdo 2"/>
          <p:cNvSpPr>
            <a:spLocks noGrp="1"/>
          </p:cNvSpPr>
          <p:nvPr>
            <p:ph idx="1"/>
          </p:nvPr>
        </p:nvSpPr>
        <p:spPr>
          <a:xfrm>
            <a:off x="838200" y="1883613"/>
            <a:ext cx="10515600" cy="4351338"/>
          </a:xfrm>
        </p:spPr>
        <p:txBody>
          <a:bodyPr/>
          <a:lstStyle/>
          <a:p>
            <a:r>
              <a:rPr lang="pt-BR" dirty="0" smtClean="0"/>
              <a:t>Estuda técnicas, metodologias e instrumentos computacionais.</a:t>
            </a:r>
          </a:p>
          <a:p>
            <a:endParaRPr lang="pt-BR" dirty="0" smtClean="0"/>
          </a:p>
          <a:p>
            <a:r>
              <a:rPr lang="pt-BR" dirty="0" smtClean="0"/>
              <a:t>Criação, novas ideias, melhorar técnicas.</a:t>
            </a:r>
          </a:p>
          <a:p>
            <a:endParaRPr lang="pt-BR" dirty="0"/>
          </a:p>
          <a:p>
            <a:r>
              <a:rPr lang="pt-BR" dirty="0" smtClean="0"/>
              <a:t>Com o objetivo de:</a:t>
            </a:r>
          </a:p>
          <a:p>
            <a:pPr lvl="1"/>
            <a:r>
              <a:rPr lang="pt-BR" dirty="0" smtClean="0"/>
              <a:t>Automatizar processos (tarefas)</a:t>
            </a:r>
          </a:p>
          <a:p>
            <a:pPr lvl="1"/>
            <a:r>
              <a:rPr lang="pt-BR" dirty="0" smtClean="0"/>
              <a:t>Desenvolver soluções para problemas do mundo real</a:t>
            </a:r>
          </a:p>
          <a:p>
            <a:pPr lvl="1"/>
            <a:r>
              <a:rPr lang="pt-BR" dirty="0" smtClean="0"/>
              <a:t>Facilitar a realização de tarefas do dia-a-dia (sociedade)</a:t>
            </a:r>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9</a:t>
            </a:r>
            <a:endParaRPr lang="pt-BR" dirty="0"/>
          </a:p>
        </p:txBody>
      </p:sp>
    </p:spTree>
    <p:extLst>
      <p:ext uri="{BB962C8B-B14F-4D97-AF65-F5344CB8AC3E}">
        <p14:creationId xmlns:p14="http://schemas.microsoft.com/office/powerpoint/2010/main" val="3548182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normAutofit fontScale="90000"/>
          </a:bodyPr>
          <a:lstStyle/>
          <a:p>
            <a:r>
              <a:rPr lang="pt-BR" dirty="0" smtClean="0"/>
              <a:t>O que faz um cientista da computação?</a:t>
            </a:r>
            <a:endParaRPr lang="pt-BR" dirty="0"/>
          </a:p>
        </p:txBody>
      </p:sp>
      <p:sp>
        <p:nvSpPr>
          <p:cNvPr id="3" name="Espaço Reservado para Conteúdo 2"/>
          <p:cNvSpPr>
            <a:spLocks noGrp="1"/>
          </p:cNvSpPr>
          <p:nvPr>
            <p:ph idx="1"/>
          </p:nvPr>
        </p:nvSpPr>
        <p:spPr>
          <a:xfrm>
            <a:off x="838200" y="1883613"/>
            <a:ext cx="10515600" cy="4351338"/>
          </a:xfrm>
        </p:spPr>
        <p:txBody>
          <a:bodyPr/>
          <a:lstStyle/>
          <a:p>
            <a:pPr marL="0" indent="0" algn="just">
              <a:buNone/>
            </a:pPr>
            <a:endParaRPr lang="pt-BR" sz="2500" i="1" dirty="0" smtClean="0"/>
          </a:p>
          <a:p>
            <a:pPr marL="0" indent="0" algn="just">
              <a:buNone/>
            </a:pPr>
            <a:r>
              <a:rPr lang="pt-BR" sz="2500" i="1" dirty="0" smtClean="0"/>
              <a:t>“</a:t>
            </a:r>
            <a:r>
              <a:rPr lang="pt-BR" sz="2500" i="1" dirty="0"/>
              <a:t>Este bacharel trabalha, fundamentalmente, na elaboração de programas de informática. Ele analisa as necessidades dos usuários, desenvolve softwares e aplicativos, gerencia equipes de criação e instala sistemas de computação. Cria ferramentas diversas da informática, dos softwares mais básicos, como os usados para controle de estoques, até os mais complexos sistemas de processamento de informações. Profissional essencial a todos os setores da economia...”</a:t>
            </a:r>
            <a:r>
              <a:rPr lang="pt-BR" sz="2500" dirty="0"/>
              <a:t>										</a:t>
            </a:r>
            <a:r>
              <a:rPr lang="pt-BR" sz="2500" dirty="0" smtClean="0"/>
              <a:t>								(</a:t>
            </a:r>
            <a:r>
              <a:rPr lang="pt-BR" sz="2500" dirty="0"/>
              <a:t>Guia do estudante)</a:t>
            </a:r>
          </a:p>
          <a:p>
            <a:pPr marL="0" indent="0">
              <a:buNone/>
            </a:pPr>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10</a:t>
            </a:r>
            <a:endParaRPr lang="pt-BR" dirty="0"/>
          </a:p>
        </p:txBody>
      </p:sp>
    </p:spTree>
    <p:extLst>
      <p:ext uri="{BB962C8B-B14F-4D97-AF65-F5344CB8AC3E}">
        <p14:creationId xmlns:p14="http://schemas.microsoft.com/office/powerpoint/2010/main" val="1078078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normAutofit fontScale="90000"/>
          </a:bodyPr>
          <a:lstStyle/>
          <a:p>
            <a:r>
              <a:rPr lang="pt-BR" dirty="0"/>
              <a:t>O que faz um cientista da computação?</a:t>
            </a:r>
          </a:p>
        </p:txBody>
      </p:sp>
      <p:sp>
        <p:nvSpPr>
          <p:cNvPr id="3" name="Espaço Reservado para Conteúdo 2"/>
          <p:cNvSpPr>
            <a:spLocks noGrp="1"/>
          </p:cNvSpPr>
          <p:nvPr>
            <p:ph idx="1"/>
          </p:nvPr>
        </p:nvSpPr>
        <p:spPr>
          <a:xfrm>
            <a:off x="838200" y="1883613"/>
            <a:ext cx="8614893" cy="4351338"/>
          </a:xfrm>
        </p:spPr>
        <p:txBody>
          <a:bodyPr>
            <a:normAutofit fontScale="92500" lnSpcReduction="10000"/>
          </a:bodyPr>
          <a:lstStyle/>
          <a:p>
            <a:r>
              <a:rPr lang="pt-BR" dirty="0" smtClean="0"/>
              <a:t>Deve criar novas tecnologias e ideias afim de facilitar tarefas.</a:t>
            </a:r>
          </a:p>
          <a:p>
            <a:endParaRPr lang="pt-BR" dirty="0"/>
          </a:p>
          <a:p>
            <a:r>
              <a:rPr lang="pt-BR" dirty="0" smtClean="0"/>
              <a:t>Estudar e melhorar as tecnologias e técnicas (metodologias) já existentes.</a:t>
            </a:r>
          </a:p>
          <a:p>
            <a:endParaRPr lang="pt-BR" dirty="0"/>
          </a:p>
          <a:p>
            <a:r>
              <a:rPr lang="pt-BR" dirty="0" smtClean="0"/>
              <a:t>Criar teorias e prova-las cientificamente, realização de experimentos.</a:t>
            </a:r>
          </a:p>
          <a:p>
            <a:endParaRPr lang="pt-BR" dirty="0"/>
          </a:p>
          <a:p>
            <a:r>
              <a:rPr lang="pt-BR" dirty="0" smtClean="0"/>
              <a:t>Desenvolver softwares (novas ferramentas) e gerenciar equipes de desenvolvimento ou pesquisa.</a:t>
            </a:r>
          </a:p>
          <a:p>
            <a:endParaRPr lang="pt-BR" dirty="0"/>
          </a:p>
          <a:p>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11</a:t>
            </a:r>
            <a:endParaRPr lang="pt-BR" dirty="0"/>
          </a:p>
        </p:txBody>
      </p:sp>
    </p:spTree>
    <p:extLst>
      <p:ext uri="{BB962C8B-B14F-4D97-AF65-F5344CB8AC3E}">
        <p14:creationId xmlns:p14="http://schemas.microsoft.com/office/powerpoint/2010/main" val="792083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normAutofit fontScale="90000"/>
          </a:bodyPr>
          <a:lstStyle/>
          <a:p>
            <a:r>
              <a:rPr lang="pt-BR" dirty="0" smtClean="0"/>
              <a:t>Principais disciplinas e áreas de atuação</a:t>
            </a:r>
            <a:endParaRPr lang="pt-BR"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4207639459"/>
              </p:ext>
            </p:extLst>
          </p:nvPr>
        </p:nvGraphicFramePr>
        <p:xfrm>
          <a:off x="231820" y="1738647"/>
          <a:ext cx="11818772" cy="4741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Espaço Reservado para Conteúdo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12</a:t>
            </a:r>
            <a:endParaRPr lang="pt-BR" dirty="0"/>
          </a:p>
        </p:txBody>
      </p:sp>
    </p:spTree>
    <p:extLst>
      <p:ext uri="{BB962C8B-B14F-4D97-AF65-F5344CB8AC3E}">
        <p14:creationId xmlns:p14="http://schemas.microsoft.com/office/powerpoint/2010/main" val="72049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Mercado de trabalho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711" y="1983346"/>
            <a:ext cx="3289649" cy="3515933"/>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pic>
        <p:nvPicPr>
          <p:cNvPr id="6" name="Imagem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0485" y="1983346"/>
            <a:ext cx="3593205" cy="3515933"/>
          </a:xfrm>
          <a:prstGeom prst="rect">
            <a:avLst/>
          </a:prstGeom>
        </p:spPr>
      </p:pic>
      <p:pic>
        <p:nvPicPr>
          <p:cNvPr id="8" name="Imagem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814" y="1983346"/>
            <a:ext cx="3524778" cy="3515933"/>
          </a:xfrm>
          <a:prstGeom prst="rect">
            <a:avLst/>
          </a:prstGeom>
        </p:spPr>
      </p:pic>
      <p:sp>
        <p:nvSpPr>
          <p:cNvPr id="10" name="CaixaDeTexto 9"/>
          <p:cNvSpPr txBox="1"/>
          <p:nvPr/>
        </p:nvSpPr>
        <p:spPr>
          <a:xfrm>
            <a:off x="1617200" y="5711427"/>
            <a:ext cx="1692669" cy="369332"/>
          </a:xfrm>
          <a:prstGeom prst="rect">
            <a:avLst/>
          </a:prstGeom>
          <a:noFill/>
        </p:spPr>
        <p:txBody>
          <a:bodyPr wrap="square" rtlCol="0">
            <a:spAutoFit/>
          </a:bodyPr>
          <a:lstStyle/>
          <a:p>
            <a:r>
              <a:rPr lang="pt-BR" dirty="0" smtClean="0"/>
              <a:t>Empreendedor</a:t>
            </a:r>
            <a:endParaRPr lang="pt-BR" dirty="0"/>
          </a:p>
        </p:txBody>
      </p:sp>
      <p:sp>
        <p:nvSpPr>
          <p:cNvPr id="11" name="CaixaDeTexto 10"/>
          <p:cNvSpPr txBox="1"/>
          <p:nvPr/>
        </p:nvSpPr>
        <p:spPr>
          <a:xfrm>
            <a:off x="5512157" y="5711427"/>
            <a:ext cx="1609859" cy="369332"/>
          </a:xfrm>
          <a:prstGeom prst="rect">
            <a:avLst/>
          </a:prstGeom>
          <a:noFill/>
        </p:spPr>
        <p:txBody>
          <a:bodyPr wrap="square" rtlCol="0">
            <a:spAutoFit/>
          </a:bodyPr>
          <a:lstStyle/>
          <a:p>
            <a:r>
              <a:rPr lang="pt-BR" dirty="0" smtClean="0"/>
              <a:t>Empresarial</a:t>
            </a:r>
            <a:endParaRPr lang="pt-BR" dirty="0"/>
          </a:p>
        </p:txBody>
      </p:sp>
      <p:sp>
        <p:nvSpPr>
          <p:cNvPr id="12" name="CaixaDeTexto 11"/>
          <p:cNvSpPr txBox="1"/>
          <p:nvPr/>
        </p:nvSpPr>
        <p:spPr>
          <a:xfrm>
            <a:off x="9234153" y="5711427"/>
            <a:ext cx="2382592" cy="369332"/>
          </a:xfrm>
          <a:prstGeom prst="rect">
            <a:avLst/>
          </a:prstGeom>
          <a:noFill/>
        </p:spPr>
        <p:txBody>
          <a:bodyPr wrap="square" rtlCol="0">
            <a:spAutoFit/>
          </a:bodyPr>
          <a:lstStyle/>
          <a:p>
            <a:r>
              <a:rPr lang="pt-BR" dirty="0" smtClean="0"/>
              <a:t>Professor/Pesquisador</a:t>
            </a:r>
            <a:endParaRPr lang="pt-BR" dirty="0"/>
          </a:p>
        </p:txBody>
      </p:sp>
      <p:sp>
        <p:nvSpPr>
          <p:cNvPr id="13" name="CaixaDeTexto 12"/>
          <p:cNvSpPr txBox="1"/>
          <p:nvPr/>
        </p:nvSpPr>
        <p:spPr>
          <a:xfrm>
            <a:off x="11436439" y="6465194"/>
            <a:ext cx="614153" cy="369332"/>
          </a:xfrm>
          <a:prstGeom prst="rect">
            <a:avLst/>
          </a:prstGeom>
          <a:noFill/>
        </p:spPr>
        <p:txBody>
          <a:bodyPr wrap="square" rtlCol="0">
            <a:spAutoFit/>
          </a:bodyPr>
          <a:lstStyle/>
          <a:p>
            <a:r>
              <a:rPr lang="pt-BR" dirty="0" smtClean="0"/>
              <a:t>  13</a:t>
            </a:r>
            <a:endParaRPr lang="pt-BR" dirty="0"/>
          </a:p>
        </p:txBody>
      </p:sp>
    </p:spTree>
    <p:extLst>
      <p:ext uri="{BB962C8B-B14F-4D97-AF65-F5344CB8AC3E}">
        <p14:creationId xmlns:p14="http://schemas.microsoft.com/office/powerpoint/2010/main" val="494341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Estimativas Salariais</a:t>
            </a:r>
            <a:endParaRPr lang="pt-BR"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439622433"/>
              </p:ext>
            </p:extLst>
          </p:nvPr>
        </p:nvGraphicFramePr>
        <p:xfrm>
          <a:off x="167424" y="1937499"/>
          <a:ext cx="11870286" cy="3804603"/>
        </p:xfrm>
        <a:graphic>
          <a:graphicData uri="http://schemas.openxmlformats.org/drawingml/2006/table">
            <a:tbl>
              <a:tblPr firstRow="1" bandRow="1">
                <a:tableStyleId>{5C22544A-7EE6-4342-B048-85BDC9FD1C3A}</a:tableStyleId>
              </a:tblPr>
              <a:tblGrid>
                <a:gridCol w="3245474"/>
                <a:gridCol w="711288"/>
                <a:gridCol w="1978381"/>
                <a:gridCol w="1978381"/>
                <a:gridCol w="1978381"/>
                <a:gridCol w="1978381"/>
              </a:tblGrid>
              <a:tr h="421323">
                <a:tc>
                  <a:txBody>
                    <a:bodyPr/>
                    <a:lstStyle/>
                    <a:p>
                      <a:r>
                        <a:rPr lang="pt-BR" dirty="0" smtClean="0"/>
                        <a:t>Cargo</a:t>
                      </a:r>
                      <a:endParaRPr lang="pt-BR" dirty="0"/>
                    </a:p>
                  </a:txBody>
                  <a:tcPr/>
                </a:tc>
                <a:tc>
                  <a:txBody>
                    <a:bodyPr/>
                    <a:lstStyle/>
                    <a:p>
                      <a:r>
                        <a:rPr lang="pt-BR" dirty="0" smtClean="0"/>
                        <a:t>PE*</a:t>
                      </a:r>
                      <a:endParaRPr lang="pt-BR" dirty="0"/>
                    </a:p>
                  </a:txBody>
                  <a:tcPr/>
                </a:tc>
                <a:tc>
                  <a:txBody>
                    <a:bodyPr/>
                    <a:lstStyle/>
                    <a:p>
                      <a:r>
                        <a:rPr lang="pt-BR" dirty="0" smtClean="0"/>
                        <a:t>0 -2 anos</a:t>
                      </a:r>
                      <a:endParaRPr lang="pt-BR" dirty="0"/>
                    </a:p>
                  </a:txBody>
                  <a:tcPr/>
                </a:tc>
                <a:tc>
                  <a:txBody>
                    <a:bodyPr/>
                    <a:lstStyle/>
                    <a:p>
                      <a:r>
                        <a:rPr lang="pt-BR" dirty="0" smtClean="0"/>
                        <a:t>3 – 5 anos</a:t>
                      </a:r>
                      <a:endParaRPr lang="pt-BR" dirty="0"/>
                    </a:p>
                  </a:txBody>
                  <a:tcPr/>
                </a:tc>
                <a:tc>
                  <a:txBody>
                    <a:bodyPr/>
                    <a:lstStyle/>
                    <a:p>
                      <a:r>
                        <a:rPr lang="pt-BR" dirty="0" smtClean="0"/>
                        <a:t>6 – 9 anos</a:t>
                      </a:r>
                      <a:endParaRPr lang="pt-BR" dirty="0"/>
                    </a:p>
                  </a:txBody>
                  <a:tcPr/>
                </a:tc>
                <a:tc>
                  <a:txBody>
                    <a:bodyPr/>
                    <a:lstStyle/>
                    <a:p>
                      <a:r>
                        <a:rPr lang="pt-BR" dirty="0" smtClean="0"/>
                        <a:t>&gt; 10 anos</a:t>
                      </a:r>
                      <a:endParaRPr lang="pt-BR" dirty="0"/>
                    </a:p>
                  </a:txBody>
                  <a:tcPr/>
                </a:tc>
              </a:tr>
              <a:tr h="322655">
                <a:tc>
                  <a:txBody>
                    <a:bodyPr/>
                    <a:lstStyle/>
                    <a:p>
                      <a:r>
                        <a:rPr lang="pt-BR" sz="1800" b="0" i="0" kern="1200" dirty="0" smtClean="0">
                          <a:solidFill>
                            <a:schemeClr val="dk1"/>
                          </a:solidFill>
                          <a:effectLst/>
                          <a:latin typeface="+mn-lt"/>
                          <a:ea typeface="+mn-ea"/>
                          <a:cs typeface="+mn-cs"/>
                        </a:rPr>
                        <a:t>Diretor de TI/ CIO </a:t>
                      </a:r>
                      <a:endParaRPr lang="pt-BR" dirty="0"/>
                    </a:p>
                  </a:txBody>
                  <a:tcPr/>
                </a:tc>
                <a:tc>
                  <a:txBody>
                    <a:bodyPr/>
                    <a:lstStyle/>
                    <a:p>
                      <a:r>
                        <a:rPr lang="pt-BR" dirty="0" smtClean="0"/>
                        <a:t>G</a:t>
                      </a:r>
                      <a:endParaRPr lang="pt-BR" dirty="0"/>
                    </a:p>
                  </a:txBody>
                  <a:tcPr/>
                </a:tc>
                <a:tc>
                  <a:txBody>
                    <a:bodyPr/>
                    <a:lstStyle/>
                    <a:p>
                      <a:r>
                        <a:rPr lang="pt-BR" sz="1800" b="0" i="0" kern="1200" dirty="0" smtClean="0">
                          <a:solidFill>
                            <a:schemeClr val="dk1"/>
                          </a:solidFill>
                          <a:effectLst/>
                          <a:latin typeface="+mn-lt"/>
                          <a:ea typeface="+mn-ea"/>
                          <a:cs typeface="+mn-cs"/>
                        </a:rPr>
                        <a:t>20.000 - 27.000</a:t>
                      </a:r>
                      <a:endParaRPr lang="pt-BR" dirty="0"/>
                    </a:p>
                  </a:txBody>
                  <a:tcPr/>
                </a:tc>
                <a:tc>
                  <a:txBody>
                    <a:bodyPr/>
                    <a:lstStyle/>
                    <a:p>
                      <a:r>
                        <a:rPr lang="pt-BR" sz="1800" b="0" i="0" kern="1200" dirty="0" smtClean="0">
                          <a:solidFill>
                            <a:schemeClr val="dk1"/>
                          </a:solidFill>
                          <a:effectLst/>
                          <a:latin typeface="+mn-lt"/>
                          <a:ea typeface="+mn-ea"/>
                          <a:cs typeface="+mn-cs"/>
                        </a:rPr>
                        <a:t>23.000 - 31.000</a:t>
                      </a:r>
                      <a:endParaRPr lang="pt-BR" dirty="0"/>
                    </a:p>
                  </a:txBody>
                  <a:tcPr/>
                </a:tc>
                <a:tc>
                  <a:txBody>
                    <a:bodyPr/>
                    <a:lstStyle/>
                    <a:p>
                      <a:r>
                        <a:rPr lang="pt-BR" sz="1800" b="0" i="0" kern="1200" dirty="0" smtClean="0">
                          <a:solidFill>
                            <a:schemeClr val="dk1"/>
                          </a:solidFill>
                          <a:effectLst/>
                          <a:latin typeface="+mn-lt"/>
                          <a:ea typeface="+mn-ea"/>
                          <a:cs typeface="+mn-cs"/>
                        </a:rPr>
                        <a:t>26.500 - 40.000</a:t>
                      </a:r>
                      <a:endParaRPr lang="pt-BR" dirty="0"/>
                    </a:p>
                  </a:txBody>
                  <a:tcPr/>
                </a:tc>
                <a:tc>
                  <a:txBody>
                    <a:bodyPr/>
                    <a:lstStyle/>
                    <a:p>
                      <a:r>
                        <a:rPr lang="pt-BR" sz="1800" b="0" i="0" kern="1200" dirty="0" smtClean="0">
                          <a:solidFill>
                            <a:schemeClr val="dk1"/>
                          </a:solidFill>
                          <a:effectLst/>
                          <a:latin typeface="+mn-lt"/>
                          <a:ea typeface="+mn-ea"/>
                          <a:cs typeface="+mn-cs"/>
                        </a:rPr>
                        <a:t>32.000 - 57.000</a:t>
                      </a:r>
                      <a:endParaRPr lang="pt-BR" dirty="0"/>
                    </a:p>
                  </a:txBody>
                  <a:tcPr/>
                </a:tc>
              </a:tr>
              <a:tr h="556912">
                <a:tc>
                  <a:txBody>
                    <a:bodyPr/>
                    <a:lstStyle/>
                    <a:p>
                      <a:r>
                        <a:rPr lang="pt-BR" sz="1800" b="0" i="0" kern="1200" dirty="0" smtClean="0">
                          <a:solidFill>
                            <a:schemeClr val="dk1"/>
                          </a:solidFill>
                          <a:effectLst/>
                          <a:latin typeface="+mn-lt"/>
                          <a:ea typeface="+mn-ea"/>
                          <a:cs typeface="+mn-cs"/>
                        </a:rPr>
                        <a:t>Gerente</a:t>
                      </a:r>
                      <a:r>
                        <a:rPr lang="pt-BR" sz="1800" b="0" i="0" kern="1200" baseline="0" dirty="0" smtClean="0">
                          <a:solidFill>
                            <a:schemeClr val="dk1"/>
                          </a:solidFill>
                          <a:effectLst/>
                          <a:latin typeface="+mn-lt"/>
                          <a:ea typeface="+mn-ea"/>
                          <a:cs typeface="+mn-cs"/>
                        </a:rPr>
                        <a:t> de</a:t>
                      </a:r>
                      <a:r>
                        <a:rPr lang="pt-BR" sz="1800" b="0" i="0" kern="1200" dirty="0" smtClean="0">
                          <a:solidFill>
                            <a:schemeClr val="dk1"/>
                          </a:solidFill>
                          <a:effectLst/>
                          <a:latin typeface="+mn-lt"/>
                          <a:ea typeface="+mn-ea"/>
                          <a:cs typeface="+mn-cs"/>
                        </a:rPr>
                        <a:t> Sistemas/ Desenvolvimento </a:t>
                      </a:r>
                      <a:endParaRPr lang="pt-BR" dirty="0"/>
                    </a:p>
                  </a:txBody>
                  <a:tcPr/>
                </a:tc>
                <a:tc>
                  <a:txBody>
                    <a:bodyPr/>
                    <a:lstStyle/>
                    <a:p>
                      <a:r>
                        <a:rPr lang="pt-BR" sz="1800" b="0" i="0" kern="1200" dirty="0" smtClean="0">
                          <a:solidFill>
                            <a:schemeClr val="dk1"/>
                          </a:solidFill>
                          <a:effectLst/>
                          <a:latin typeface="+mn-lt"/>
                          <a:ea typeface="+mn-ea"/>
                          <a:cs typeface="+mn-cs"/>
                        </a:rPr>
                        <a:t>G</a:t>
                      </a:r>
                      <a:endParaRPr lang="pt-BR" dirty="0"/>
                    </a:p>
                  </a:txBody>
                  <a:tcPr/>
                </a:tc>
                <a:tc>
                  <a:txBody>
                    <a:bodyPr/>
                    <a:lstStyle/>
                    <a:p>
                      <a:r>
                        <a:rPr lang="pt-BR" sz="1800" b="0" i="0" kern="1200" dirty="0" smtClean="0">
                          <a:solidFill>
                            <a:schemeClr val="dk1"/>
                          </a:solidFill>
                          <a:effectLst/>
                          <a:latin typeface="+mn-lt"/>
                          <a:ea typeface="+mn-ea"/>
                          <a:cs typeface="+mn-cs"/>
                        </a:rPr>
                        <a:t>13.000 - 19.500</a:t>
                      </a:r>
                      <a:endParaRPr lang="pt-BR" dirty="0"/>
                    </a:p>
                  </a:txBody>
                  <a:tcPr/>
                </a:tc>
                <a:tc>
                  <a:txBody>
                    <a:bodyPr/>
                    <a:lstStyle/>
                    <a:p>
                      <a:r>
                        <a:rPr lang="pt-BR" sz="1800" b="0" i="0" kern="1200" dirty="0" smtClean="0">
                          <a:solidFill>
                            <a:schemeClr val="dk1"/>
                          </a:solidFill>
                          <a:effectLst/>
                          <a:latin typeface="+mn-lt"/>
                          <a:ea typeface="+mn-ea"/>
                          <a:cs typeface="+mn-cs"/>
                        </a:rPr>
                        <a:t>14.500 - 21.500</a:t>
                      </a:r>
                      <a:endParaRPr lang="pt-BR" dirty="0"/>
                    </a:p>
                  </a:txBody>
                  <a:tcPr/>
                </a:tc>
                <a:tc>
                  <a:txBody>
                    <a:bodyPr/>
                    <a:lstStyle/>
                    <a:p>
                      <a:r>
                        <a:rPr lang="pt-BR" sz="1800" b="0" i="0" kern="1200" dirty="0" smtClean="0">
                          <a:solidFill>
                            <a:schemeClr val="dk1"/>
                          </a:solidFill>
                          <a:effectLst/>
                          <a:latin typeface="+mn-lt"/>
                          <a:ea typeface="+mn-ea"/>
                          <a:cs typeface="+mn-cs"/>
                        </a:rPr>
                        <a:t>16.500 - 24.000</a:t>
                      </a:r>
                      <a:endParaRPr lang="pt-BR" dirty="0"/>
                    </a:p>
                  </a:txBody>
                  <a:tcPr/>
                </a:tc>
                <a:tc>
                  <a:txBody>
                    <a:bodyPr/>
                    <a:lstStyle/>
                    <a:p>
                      <a:r>
                        <a:rPr lang="pt-BR" sz="1800" b="0" i="0" kern="1200" dirty="0" smtClean="0">
                          <a:solidFill>
                            <a:schemeClr val="dk1"/>
                          </a:solidFill>
                          <a:effectLst/>
                          <a:latin typeface="+mn-lt"/>
                          <a:ea typeface="+mn-ea"/>
                          <a:cs typeface="+mn-cs"/>
                        </a:rPr>
                        <a:t>20.500 - 33.500</a:t>
                      </a:r>
                      <a:endParaRPr lang="pt-BR" dirty="0"/>
                    </a:p>
                  </a:txBody>
                  <a:tcPr/>
                </a:tc>
              </a:tr>
              <a:tr h="322655">
                <a:tc>
                  <a:txBody>
                    <a:bodyPr/>
                    <a:lstStyle/>
                    <a:p>
                      <a:r>
                        <a:rPr lang="pt-BR" sz="1800" b="0" i="0" kern="1200" dirty="0" smtClean="0">
                          <a:solidFill>
                            <a:schemeClr val="dk1"/>
                          </a:solidFill>
                          <a:effectLst/>
                          <a:latin typeface="+mn-lt"/>
                          <a:ea typeface="+mn-ea"/>
                          <a:cs typeface="+mn-cs"/>
                        </a:rPr>
                        <a:t>Gerente de Projetos </a:t>
                      </a:r>
                      <a:endParaRPr lang="pt-BR" dirty="0"/>
                    </a:p>
                  </a:txBody>
                  <a:tcPr/>
                </a:tc>
                <a:tc>
                  <a:txBody>
                    <a:bodyPr/>
                    <a:lstStyle/>
                    <a:p>
                      <a:r>
                        <a:rPr lang="pt-BR" dirty="0" smtClean="0"/>
                        <a:t>G</a:t>
                      </a:r>
                      <a:endParaRPr lang="pt-BR" dirty="0"/>
                    </a:p>
                  </a:txBody>
                  <a:tcPr/>
                </a:tc>
                <a:tc>
                  <a:txBody>
                    <a:bodyPr/>
                    <a:lstStyle/>
                    <a:p>
                      <a:r>
                        <a:rPr lang="pt-BR" sz="1800" b="0" i="0" kern="1200" dirty="0" smtClean="0">
                          <a:solidFill>
                            <a:schemeClr val="dk1"/>
                          </a:solidFill>
                          <a:effectLst/>
                          <a:latin typeface="+mn-lt"/>
                          <a:ea typeface="+mn-ea"/>
                          <a:cs typeface="+mn-cs"/>
                        </a:rPr>
                        <a:t>9.000 - 12.500</a:t>
                      </a:r>
                      <a:endParaRPr lang="pt-BR" dirty="0"/>
                    </a:p>
                  </a:txBody>
                  <a:tcPr/>
                </a:tc>
                <a:tc>
                  <a:txBody>
                    <a:bodyPr/>
                    <a:lstStyle/>
                    <a:p>
                      <a:r>
                        <a:rPr lang="pt-BR" sz="1800" b="0" i="0" kern="1200" dirty="0" smtClean="0">
                          <a:solidFill>
                            <a:schemeClr val="dk1"/>
                          </a:solidFill>
                          <a:effectLst/>
                          <a:latin typeface="+mn-lt"/>
                          <a:ea typeface="+mn-ea"/>
                          <a:cs typeface="+mn-cs"/>
                        </a:rPr>
                        <a:t>10.500 - 15.000</a:t>
                      </a:r>
                      <a:endParaRPr lang="pt-BR" dirty="0"/>
                    </a:p>
                  </a:txBody>
                  <a:tcPr/>
                </a:tc>
                <a:tc>
                  <a:txBody>
                    <a:bodyPr/>
                    <a:lstStyle/>
                    <a:p>
                      <a:r>
                        <a:rPr lang="pt-BR" sz="1800" b="0" i="0" kern="1200" dirty="0" smtClean="0">
                          <a:solidFill>
                            <a:schemeClr val="dk1"/>
                          </a:solidFill>
                          <a:effectLst/>
                          <a:latin typeface="+mn-lt"/>
                          <a:ea typeface="+mn-ea"/>
                          <a:cs typeface="+mn-cs"/>
                        </a:rPr>
                        <a:t>12.000 - 18.000</a:t>
                      </a:r>
                      <a:endParaRPr lang="pt-BR" dirty="0"/>
                    </a:p>
                  </a:txBody>
                  <a:tcPr/>
                </a:tc>
                <a:tc>
                  <a:txBody>
                    <a:bodyPr/>
                    <a:lstStyle/>
                    <a:p>
                      <a:r>
                        <a:rPr lang="pt-BR" sz="1800" b="0" i="0" kern="1200" dirty="0" smtClean="0">
                          <a:solidFill>
                            <a:schemeClr val="dk1"/>
                          </a:solidFill>
                          <a:effectLst/>
                          <a:latin typeface="+mn-lt"/>
                          <a:ea typeface="+mn-ea"/>
                          <a:cs typeface="+mn-cs"/>
                        </a:rPr>
                        <a:t>13.000 - 24.000</a:t>
                      </a:r>
                      <a:endParaRPr lang="pt-BR" dirty="0"/>
                    </a:p>
                  </a:txBody>
                  <a:tcPr/>
                </a:tc>
              </a:tr>
              <a:tr h="322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Gerente de Projetos </a:t>
                      </a:r>
                      <a:endParaRPr lang="pt-BR" dirty="0" smtClean="0"/>
                    </a:p>
                  </a:txBody>
                  <a:tcPr/>
                </a:tc>
                <a:tc>
                  <a:txBody>
                    <a:bodyPr/>
                    <a:lstStyle/>
                    <a:p>
                      <a:r>
                        <a:rPr lang="pt-BR" dirty="0" smtClean="0"/>
                        <a:t>P/M</a:t>
                      </a:r>
                      <a:endParaRPr lang="pt-BR" dirty="0"/>
                    </a:p>
                  </a:txBody>
                  <a:tcPr/>
                </a:tc>
                <a:tc>
                  <a:txBody>
                    <a:bodyPr/>
                    <a:lstStyle/>
                    <a:p>
                      <a:r>
                        <a:rPr lang="pt-BR" sz="1800" b="0" i="0" kern="1200" dirty="0" smtClean="0">
                          <a:solidFill>
                            <a:schemeClr val="dk1"/>
                          </a:solidFill>
                          <a:effectLst/>
                          <a:latin typeface="+mn-lt"/>
                          <a:ea typeface="+mn-ea"/>
                          <a:cs typeface="+mn-cs"/>
                        </a:rPr>
                        <a:t>7.500 - 11.000</a:t>
                      </a:r>
                      <a:endParaRPr lang="pt-BR" dirty="0"/>
                    </a:p>
                  </a:txBody>
                  <a:tcPr/>
                </a:tc>
                <a:tc>
                  <a:txBody>
                    <a:bodyPr/>
                    <a:lstStyle/>
                    <a:p>
                      <a:r>
                        <a:rPr lang="pt-BR" sz="1800" b="0" i="0" kern="1200" dirty="0" smtClean="0">
                          <a:solidFill>
                            <a:schemeClr val="dk1"/>
                          </a:solidFill>
                          <a:effectLst/>
                          <a:latin typeface="+mn-lt"/>
                          <a:ea typeface="+mn-ea"/>
                          <a:cs typeface="+mn-cs"/>
                        </a:rPr>
                        <a:t>8.500-12.000</a:t>
                      </a:r>
                      <a:endParaRPr lang="pt-BR" dirty="0"/>
                    </a:p>
                  </a:txBody>
                  <a:tcPr/>
                </a:tc>
                <a:tc>
                  <a:txBody>
                    <a:bodyPr/>
                    <a:lstStyle/>
                    <a:p>
                      <a:r>
                        <a:rPr lang="pt-BR" sz="1800" b="0" i="0" kern="1200" dirty="0" smtClean="0">
                          <a:solidFill>
                            <a:schemeClr val="dk1"/>
                          </a:solidFill>
                          <a:effectLst/>
                          <a:latin typeface="+mn-lt"/>
                          <a:ea typeface="+mn-ea"/>
                          <a:cs typeface="+mn-cs"/>
                        </a:rPr>
                        <a:t>9.500-13.500</a:t>
                      </a:r>
                      <a:endParaRPr lang="pt-BR" dirty="0"/>
                    </a:p>
                  </a:txBody>
                  <a:tcPr/>
                </a:tc>
                <a:tc>
                  <a:txBody>
                    <a:bodyPr/>
                    <a:lstStyle/>
                    <a:p>
                      <a:r>
                        <a:rPr lang="pt-BR" sz="1800" b="0" i="0" kern="1200" dirty="0" smtClean="0">
                          <a:solidFill>
                            <a:schemeClr val="dk1"/>
                          </a:solidFill>
                          <a:effectLst/>
                          <a:latin typeface="+mn-lt"/>
                          <a:ea typeface="+mn-ea"/>
                          <a:cs typeface="+mn-cs"/>
                        </a:rPr>
                        <a:t>10.000-18.000</a:t>
                      </a:r>
                      <a:endParaRPr lang="pt-BR" dirty="0"/>
                    </a:p>
                  </a:txBody>
                  <a:tcPr/>
                </a:tc>
              </a:tr>
              <a:tr h="556912">
                <a:tc>
                  <a:txBody>
                    <a:bodyPr/>
                    <a:lstStyle/>
                    <a:p>
                      <a:r>
                        <a:rPr lang="pt-BR" sz="1800" b="0" i="0" kern="1200" dirty="0" smtClean="0">
                          <a:solidFill>
                            <a:schemeClr val="dk1"/>
                          </a:solidFill>
                          <a:effectLst/>
                          <a:latin typeface="+mn-lt"/>
                          <a:ea typeface="+mn-ea"/>
                          <a:cs typeface="+mn-cs"/>
                        </a:rPr>
                        <a:t>Coordenador de Sistemas/ Desenvolvimento </a:t>
                      </a:r>
                      <a:endParaRPr lang="pt-BR" dirty="0"/>
                    </a:p>
                  </a:txBody>
                  <a:tcPr/>
                </a:tc>
                <a:tc>
                  <a:txBody>
                    <a:bodyPr/>
                    <a:lstStyle/>
                    <a:p>
                      <a:r>
                        <a:rPr lang="pt-BR" dirty="0" smtClean="0"/>
                        <a:t>G</a:t>
                      </a:r>
                      <a:endParaRPr lang="pt-BR" dirty="0"/>
                    </a:p>
                  </a:txBody>
                  <a:tcPr/>
                </a:tc>
                <a:tc>
                  <a:txBody>
                    <a:bodyPr/>
                    <a:lstStyle/>
                    <a:p>
                      <a:r>
                        <a:rPr lang="pt-BR" sz="1800" b="0" i="0" kern="1200" dirty="0" smtClean="0">
                          <a:solidFill>
                            <a:schemeClr val="dk1"/>
                          </a:solidFill>
                          <a:effectLst/>
                          <a:latin typeface="+mn-lt"/>
                          <a:ea typeface="+mn-ea"/>
                          <a:cs typeface="+mn-cs"/>
                        </a:rPr>
                        <a:t>8.000 - 11.000</a:t>
                      </a:r>
                      <a:endParaRPr lang="pt-BR" dirty="0"/>
                    </a:p>
                  </a:txBody>
                  <a:tcPr/>
                </a:tc>
                <a:tc>
                  <a:txBody>
                    <a:bodyPr/>
                    <a:lstStyle/>
                    <a:p>
                      <a:r>
                        <a:rPr lang="pt-BR" sz="1800" b="0" i="0" kern="1200" dirty="0" smtClean="0">
                          <a:solidFill>
                            <a:schemeClr val="dk1"/>
                          </a:solidFill>
                          <a:effectLst/>
                          <a:latin typeface="+mn-lt"/>
                          <a:ea typeface="+mn-ea"/>
                          <a:cs typeface="+mn-cs"/>
                        </a:rPr>
                        <a:t>9.000 - 12.500</a:t>
                      </a:r>
                      <a:endParaRPr lang="pt-BR" dirty="0"/>
                    </a:p>
                  </a:txBody>
                  <a:tcPr/>
                </a:tc>
                <a:tc>
                  <a:txBody>
                    <a:bodyPr/>
                    <a:lstStyle/>
                    <a:p>
                      <a:r>
                        <a:rPr lang="pt-BR" sz="1800" b="0" i="0" kern="1200" dirty="0" smtClean="0">
                          <a:solidFill>
                            <a:schemeClr val="dk1"/>
                          </a:solidFill>
                          <a:effectLst/>
                          <a:latin typeface="+mn-lt"/>
                          <a:ea typeface="+mn-ea"/>
                          <a:cs typeface="+mn-cs"/>
                        </a:rPr>
                        <a:t>11.500 - 15.500</a:t>
                      </a:r>
                      <a:endParaRPr lang="pt-BR" dirty="0"/>
                    </a:p>
                  </a:txBody>
                  <a:tcPr/>
                </a:tc>
                <a:tc>
                  <a:txBody>
                    <a:bodyPr/>
                    <a:lstStyle/>
                    <a:p>
                      <a:r>
                        <a:rPr lang="pt-BR" sz="1800" b="0" i="0" kern="1200" dirty="0" smtClean="0">
                          <a:solidFill>
                            <a:schemeClr val="dk1"/>
                          </a:solidFill>
                          <a:effectLst/>
                          <a:latin typeface="+mn-lt"/>
                          <a:ea typeface="+mn-ea"/>
                          <a:cs typeface="+mn-cs"/>
                        </a:rPr>
                        <a:t>12.500 - 19.500</a:t>
                      </a:r>
                      <a:endParaRPr lang="pt-BR" dirty="0"/>
                    </a:p>
                  </a:txBody>
                  <a:tcPr/>
                </a:tc>
              </a:tr>
              <a:tr h="556912">
                <a:tc>
                  <a:txBody>
                    <a:bodyPr/>
                    <a:lstStyle/>
                    <a:p>
                      <a:r>
                        <a:rPr lang="pt-BR" sz="1800" b="0" i="0" kern="1200" dirty="0" smtClean="0">
                          <a:solidFill>
                            <a:schemeClr val="dk1"/>
                          </a:solidFill>
                          <a:effectLst/>
                          <a:latin typeface="+mn-lt"/>
                          <a:ea typeface="+mn-ea"/>
                          <a:cs typeface="+mn-cs"/>
                        </a:rPr>
                        <a:t>Coordenador de Sistemas/ Desenvolvimento </a:t>
                      </a:r>
                      <a:endParaRPr lang="pt-BR" dirty="0"/>
                    </a:p>
                  </a:txBody>
                  <a:tcPr/>
                </a:tc>
                <a:tc>
                  <a:txBody>
                    <a:bodyPr/>
                    <a:lstStyle/>
                    <a:p>
                      <a:r>
                        <a:rPr lang="pt-BR" dirty="0" smtClean="0"/>
                        <a:t>P/M</a:t>
                      </a:r>
                      <a:endParaRPr lang="pt-BR" dirty="0"/>
                    </a:p>
                  </a:txBody>
                  <a:tcPr/>
                </a:tc>
                <a:tc>
                  <a:txBody>
                    <a:bodyPr/>
                    <a:lstStyle/>
                    <a:p>
                      <a:r>
                        <a:rPr lang="pt-BR" sz="1800" b="0" i="0" kern="1200" dirty="0" smtClean="0">
                          <a:solidFill>
                            <a:schemeClr val="dk1"/>
                          </a:solidFill>
                          <a:effectLst/>
                          <a:latin typeface="+mn-lt"/>
                          <a:ea typeface="+mn-ea"/>
                          <a:cs typeface="+mn-cs"/>
                        </a:rPr>
                        <a:t>6.500 - 9.000</a:t>
                      </a:r>
                      <a:endParaRPr lang="pt-BR" dirty="0"/>
                    </a:p>
                  </a:txBody>
                  <a:tcPr/>
                </a:tc>
                <a:tc>
                  <a:txBody>
                    <a:bodyPr/>
                    <a:lstStyle/>
                    <a:p>
                      <a:r>
                        <a:rPr lang="pt-BR" sz="1800" b="0" i="0" kern="1200" dirty="0" smtClean="0">
                          <a:solidFill>
                            <a:schemeClr val="dk1"/>
                          </a:solidFill>
                          <a:effectLst/>
                          <a:latin typeface="+mn-lt"/>
                          <a:ea typeface="+mn-ea"/>
                          <a:cs typeface="+mn-cs"/>
                        </a:rPr>
                        <a:t>7.500 - 11.000</a:t>
                      </a:r>
                      <a:endParaRPr lang="pt-BR" dirty="0"/>
                    </a:p>
                  </a:txBody>
                  <a:tcPr/>
                </a:tc>
                <a:tc>
                  <a:txBody>
                    <a:bodyPr/>
                    <a:lstStyle/>
                    <a:p>
                      <a:r>
                        <a:rPr lang="pt-BR" sz="1800" b="0" i="0" kern="1200" dirty="0" smtClean="0">
                          <a:solidFill>
                            <a:schemeClr val="dk1"/>
                          </a:solidFill>
                          <a:effectLst/>
                          <a:latin typeface="+mn-lt"/>
                          <a:ea typeface="+mn-ea"/>
                          <a:cs typeface="+mn-cs"/>
                        </a:rPr>
                        <a:t>10.000 - 12.000</a:t>
                      </a:r>
                      <a:endParaRPr lang="pt-BR" dirty="0"/>
                    </a:p>
                  </a:txBody>
                  <a:tcPr/>
                </a:tc>
                <a:tc>
                  <a:txBody>
                    <a:bodyPr/>
                    <a:lstStyle/>
                    <a:p>
                      <a:r>
                        <a:rPr lang="pt-BR" sz="1800" b="0" i="0" kern="1200" dirty="0" smtClean="0">
                          <a:solidFill>
                            <a:schemeClr val="dk1"/>
                          </a:solidFill>
                          <a:effectLst/>
                          <a:latin typeface="+mn-lt"/>
                          <a:ea typeface="+mn-ea"/>
                          <a:cs typeface="+mn-cs"/>
                        </a:rPr>
                        <a:t>11.000 - 16.500</a:t>
                      </a:r>
                      <a:endParaRPr lang="pt-BR" dirty="0"/>
                    </a:p>
                  </a:txBody>
                  <a:tcPr/>
                </a:tc>
              </a:tr>
              <a:tr h="322655">
                <a:tc>
                  <a:txBody>
                    <a:bodyPr/>
                    <a:lstStyle/>
                    <a:p>
                      <a:r>
                        <a:rPr lang="pt-BR" sz="1800" b="0" i="0" kern="1200" dirty="0" smtClean="0">
                          <a:solidFill>
                            <a:schemeClr val="dk1"/>
                          </a:solidFill>
                          <a:effectLst/>
                          <a:latin typeface="+mn-lt"/>
                          <a:ea typeface="+mn-ea"/>
                          <a:cs typeface="+mn-cs"/>
                        </a:rPr>
                        <a:t>Coordenador Segurança/Redes </a:t>
                      </a:r>
                      <a:endParaRPr lang="pt-BR" dirty="0"/>
                    </a:p>
                  </a:txBody>
                  <a:tcPr/>
                </a:tc>
                <a:tc>
                  <a:txBody>
                    <a:bodyPr/>
                    <a:lstStyle/>
                    <a:p>
                      <a:r>
                        <a:rPr lang="pt-BR" dirty="0" smtClean="0"/>
                        <a:t>G</a:t>
                      </a:r>
                      <a:endParaRPr lang="pt-BR" dirty="0"/>
                    </a:p>
                  </a:txBody>
                  <a:tcPr/>
                </a:tc>
                <a:tc>
                  <a:txBody>
                    <a:bodyPr/>
                    <a:lstStyle/>
                    <a:p>
                      <a:r>
                        <a:rPr lang="pt-BR" sz="1800" b="0" i="0" kern="1200" dirty="0" smtClean="0">
                          <a:solidFill>
                            <a:schemeClr val="dk1"/>
                          </a:solidFill>
                          <a:effectLst/>
                          <a:latin typeface="+mn-lt"/>
                          <a:ea typeface="+mn-ea"/>
                          <a:cs typeface="+mn-cs"/>
                        </a:rPr>
                        <a:t>6.000 - 9.000</a:t>
                      </a:r>
                      <a:endParaRPr lang="pt-BR" dirty="0"/>
                    </a:p>
                  </a:txBody>
                  <a:tcPr/>
                </a:tc>
                <a:tc>
                  <a:txBody>
                    <a:bodyPr/>
                    <a:lstStyle/>
                    <a:p>
                      <a:r>
                        <a:rPr lang="pt-BR" sz="1800" b="0" i="0" kern="1200" dirty="0" smtClean="0">
                          <a:solidFill>
                            <a:schemeClr val="dk1"/>
                          </a:solidFill>
                          <a:effectLst/>
                          <a:latin typeface="+mn-lt"/>
                          <a:ea typeface="+mn-ea"/>
                          <a:cs typeface="+mn-cs"/>
                        </a:rPr>
                        <a:t>8.000 - 12.500</a:t>
                      </a:r>
                      <a:endParaRPr lang="pt-BR" dirty="0"/>
                    </a:p>
                  </a:txBody>
                  <a:tcPr/>
                </a:tc>
                <a:tc>
                  <a:txBody>
                    <a:bodyPr/>
                    <a:lstStyle/>
                    <a:p>
                      <a:r>
                        <a:rPr lang="pt-BR" sz="1800" b="0" i="0" kern="1200" dirty="0" smtClean="0">
                          <a:solidFill>
                            <a:schemeClr val="dk1"/>
                          </a:solidFill>
                          <a:effectLst/>
                          <a:latin typeface="+mn-lt"/>
                          <a:ea typeface="+mn-ea"/>
                          <a:cs typeface="+mn-cs"/>
                        </a:rPr>
                        <a:t>10.000 - 15.500</a:t>
                      </a:r>
                      <a:endParaRPr lang="pt-BR" dirty="0"/>
                    </a:p>
                  </a:txBody>
                  <a:tcPr/>
                </a:tc>
                <a:tc>
                  <a:txBody>
                    <a:bodyPr/>
                    <a:lstStyle/>
                    <a:p>
                      <a:r>
                        <a:rPr lang="pt-BR" sz="1800" b="0" i="0" kern="1200" dirty="0" smtClean="0">
                          <a:solidFill>
                            <a:schemeClr val="dk1"/>
                          </a:solidFill>
                          <a:effectLst/>
                          <a:latin typeface="+mn-lt"/>
                          <a:ea typeface="+mn-ea"/>
                          <a:cs typeface="+mn-cs"/>
                        </a:rPr>
                        <a:t>10.000-18.000</a:t>
                      </a:r>
                      <a:endParaRPr lang="pt-BR" dirty="0"/>
                    </a:p>
                  </a:txBody>
                  <a:tcPr/>
                </a:tc>
              </a:tr>
            </a:tbl>
          </a:graphicData>
        </a:graphic>
      </p:graphicFrame>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6" name="CaixaDeTexto 5"/>
          <p:cNvSpPr txBox="1"/>
          <p:nvPr/>
        </p:nvSpPr>
        <p:spPr>
          <a:xfrm>
            <a:off x="167424" y="6483284"/>
            <a:ext cx="8268237" cy="261610"/>
          </a:xfrm>
          <a:prstGeom prst="rect">
            <a:avLst/>
          </a:prstGeom>
          <a:noFill/>
        </p:spPr>
        <p:txBody>
          <a:bodyPr wrap="square" rtlCol="0">
            <a:spAutoFit/>
          </a:bodyPr>
          <a:lstStyle/>
          <a:p>
            <a:r>
              <a:rPr lang="pt-BR" sz="1100" dirty="0" smtClean="0"/>
              <a:t>Fonte: http</a:t>
            </a:r>
            <a:r>
              <a:rPr lang="pt-BR" sz="1100" dirty="0"/>
              <a:t>://exame.abril.com.br/carreira/ferramentas/tabela-de-salarios-rh/?empresa=ti</a:t>
            </a:r>
          </a:p>
        </p:txBody>
      </p:sp>
      <p:sp>
        <p:nvSpPr>
          <p:cNvPr id="10" name="CaixaDeTexto 9"/>
          <p:cNvSpPr txBox="1"/>
          <p:nvPr/>
        </p:nvSpPr>
        <p:spPr>
          <a:xfrm>
            <a:off x="167424" y="6239374"/>
            <a:ext cx="8268237" cy="261610"/>
          </a:xfrm>
          <a:prstGeom prst="rect">
            <a:avLst/>
          </a:prstGeom>
          <a:noFill/>
        </p:spPr>
        <p:txBody>
          <a:bodyPr wrap="square" rtlCol="0">
            <a:spAutoFit/>
          </a:bodyPr>
          <a:lstStyle/>
          <a:p>
            <a:r>
              <a:rPr lang="pt-BR" sz="1100" dirty="0" smtClean="0"/>
              <a:t>* PE = Porte da empresa (Pequeno, Médio e Grande porte)</a:t>
            </a:r>
            <a:endParaRPr lang="pt-BR" sz="1100" dirty="0"/>
          </a:p>
        </p:txBody>
      </p:sp>
      <p:sp>
        <p:nvSpPr>
          <p:cNvPr id="11" name="CaixaDeTexto 10"/>
          <p:cNvSpPr txBox="1"/>
          <p:nvPr/>
        </p:nvSpPr>
        <p:spPr>
          <a:xfrm>
            <a:off x="11436439" y="6465194"/>
            <a:ext cx="614153" cy="369332"/>
          </a:xfrm>
          <a:prstGeom prst="rect">
            <a:avLst/>
          </a:prstGeom>
          <a:noFill/>
        </p:spPr>
        <p:txBody>
          <a:bodyPr wrap="square" rtlCol="0">
            <a:spAutoFit/>
          </a:bodyPr>
          <a:lstStyle/>
          <a:p>
            <a:r>
              <a:rPr lang="pt-BR" dirty="0" smtClean="0"/>
              <a:t>  14</a:t>
            </a:r>
            <a:endParaRPr lang="pt-BR" dirty="0"/>
          </a:p>
        </p:txBody>
      </p:sp>
    </p:spTree>
    <p:extLst>
      <p:ext uri="{BB962C8B-B14F-4D97-AF65-F5344CB8AC3E}">
        <p14:creationId xmlns:p14="http://schemas.microsoft.com/office/powerpoint/2010/main" val="3396280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Estimativas Salariais</a:t>
            </a:r>
            <a:endParaRPr lang="pt-BR"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740449463"/>
              </p:ext>
            </p:extLst>
          </p:nvPr>
        </p:nvGraphicFramePr>
        <p:xfrm>
          <a:off x="180306" y="1987394"/>
          <a:ext cx="11870286" cy="2392680"/>
        </p:xfrm>
        <a:graphic>
          <a:graphicData uri="http://schemas.openxmlformats.org/drawingml/2006/table">
            <a:tbl>
              <a:tblPr firstRow="1" bandRow="1">
                <a:tableStyleId>{5C22544A-7EE6-4342-B048-85BDC9FD1C3A}</a:tableStyleId>
              </a:tblPr>
              <a:tblGrid>
                <a:gridCol w="3296990"/>
                <a:gridCol w="659772"/>
                <a:gridCol w="1978381"/>
                <a:gridCol w="1978381"/>
                <a:gridCol w="1978381"/>
                <a:gridCol w="1978381"/>
              </a:tblGrid>
              <a:tr h="370840">
                <a:tc>
                  <a:txBody>
                    <a:bodyPr/>
                    <a:lstStyle/>
                    <a:p>
                      <a:r>
                        <a:rPr lang="pt-BR" dirty="0" smtClean="0"/>
                        <a:t>Cargo</a:t>
                      </a:r>
                      <a:endParaRPr lang="pt-BR" dirty="0"/>
                    </a:p>
                  </a:txBody>
                  <a:tcPr/>
                </a:tc>
                <a:tc>
                  <a:txBody>
                    <a:bodyPr/>
                    <a:lstStyle/>
                    <a:p>
                      <a:r>
                        <a:rPr lang="pt-BR" dirty="0" smtClean="0"/>
                        <a:t>PE*</a:t>
                      </a:r>
                      <a:endParaRPr lang="pt-BR" dirty="0"/>
                    </a:p>
                  </a:txBody>
                  <a:tcPr/>
                </a:tc>
                <a:tc>
                  <a:txBody>
                    <a:bodyPr/>
                    <a:lstStyle/>
                    <a:p>
                      <a:r>
                        <a:rPr lang="pt-BR" dirty="0" smtClean="0"/>
                        <a:t>0 -2 anos</a:t>
                      </a:r>
                      <a:endParaRPr lang="pt-BR" dirty="0"/>
                    </a:p>
                  </a:txBody>
                  <a:tcPr/>
                </a:tc>
                <a:tc>
                  <a:txBody>
                    <a:bodyPr/>
                    <a:lstStyle/>
                    <a:p>
                      <a:r>
                        <a:rPr lang="pt-BR" dirty="0" smtClean="0"/>
                        <a:t>3 – 5 anos</a:t>
                      </a:r>
                      <a:endParaRPr lang="pt-BR" dirty="0"/>
                    </a:p>
                  </a:txBody>
                  <a:tcPr/>
                </a:tc>
                <a:tc>
                  <a:txBody>
                    <a:bodyPr/>
                    <a:lstStyle/>
                    <a:p>
                      <a:r>
                        <a:rPr lang="pt-BR" dirty="0" smtClean="0"/>
                        <a:t>6 – 9 anos</a:t>
                      </a:r>
                      <a:endParaRPr lang="pt-BR" dirty="0"/>
                    </a:p>
                  </a:txBody>
                  <a:tcPr/>
                </a:tc>
                <a:tc>
                  <a:txBody>
                    <a:bodyPr/>
                    <a:lstStyle/>
                    <a:p>
                      <a:r>
                        <a:rPr lang="pt-BR" dirty="0" smtClean="0"/>
                        <a:t>&gt; 10 anos</a:t>
                      </a:r>
                      <a:endParaRPr lang="pt-BR" dirty="0"/>
                    </a:p>
                  </a:txBody>
                  <a:tcPr/>
                </a:tc>
              </a:tr>
              <a:tr h="370840">
                <a:tc>
                  <a:txBody>
                    <a:bodyPr/>
                    <a:lstStyle/>
                    <a:p>
                      <a:r>
                        <a:rPr lang="pt-BR" sz="1800" b="0" i="0" kern="1200" dirty="0" smtClean="0">
                          <a:solidFill>
                            <a:schemeClr val="dk1"/>
                          </a:solidFill>
                          <a:effectLst/>
                          <a:latin typeface="+mn-lt"/>
                          <a:ea typeface="+mn-ea"/>
                          <a:cs typeface="+mn-cs"/>
                        </a:rPr>
                        <a:t>Analista de Negócios/ Processos </a:t>
                      </a:r>
                      <a:endParaRPr lang="pt-BR" dirty="0"/>
                    </a:p>
                  </a:txBody>
                  <a:tcPr/>
                </a:tc>
                <a:tc>
                  <a:txBody>
                    <a:bodyPr/>
                    <a:lstStyle/>
                    <a:p>
                      <a:r>
                        <a:rPr lang="pt-BR" dirty="0" smtClean="0"/>
                        <a:t>G</a:t>
                      </a:r>
                      <a:endParaRPr lang="pt-BR" dirty="0"/>
                    </a:p>
                  </a:txBody>
                  <a:tcPr/>
                </a:tc>
                <a:tc>
                  <a:txBody>
                    <a:bodyPr/>
                    <a:lstStyle/>
                    <a:p>
                      <a:r>
                        <a:rPr lang="pt-BR" sz="1800" b="0" i="0" kern="1200" dirty="0" smtClean="0">
                          <a:solidFill>
                            <a:schemeClr val="dk1"/>
                          </a:solidFill>
                          <a:effectLst/>
                          <a:latin typeface="+mn-lt"/>
                          <a:ea typeface="+mn-ea"/>
                          <a:cs typeface="+mn-cs"/>
                        </a:rPr>
                        <a:t>4.500 - 7.500</a:t>
                      </a:r>
                      <a:endParaRPr lang="pt-BR" dirty="0"/>
                    </a:p>
                  </a:txBody>
                  <a:tcPr/>
                </a:tc>
                <a:tc>
                  <a:txBody>
                    <a:bodyPr/>
                    <a:lstStyle/>
                    <a:p>
                      <a:r>
                        <a:rPr lang="pt-BR" sz="1800" b="0" i="0" kern="1200" dirty="0" smtClean="0">
                          <a:solidFill>
                            <a:schemeClr val="dk1"/>
                          </a:solidFill>
                          <a:effectLst/>
                          <a:latin typeface="+mn-lt"/>
                          <a:ea typeface="+mn-ea"/>
                          <a:cs typeface="+mn-cs"/>
                        </a:rPr>
                        <a:t>5.500 - 13.500</a:t>
                      </a:r>
                      <a:endParaRPr lang="pt-BR" dirty="0"/>
                    </a:p>
                  </a:txBody>
                  <a:tcPr/>
                </a:tc>
                <a:tc>
                  <a:txBody>
                    <a:bodyPr/>
                    <a:lstStyle/>
                    <a:p>
                      <a:r>
                        <a:rPr lang="pt-BR" sz="1800" b="0" i="0" kern="1200" dirty="0" smtClean="0">
                          <a:solidFill>
                            <a:schemeClr val="dk1"/>
                          </a:solidFill>
                          <a:effectLst/>
                          <a:latin typeface="+mn-lt"/>
                          <a:ea typeface="+mn-ea"/>
                          <a:cs typeface="+mn-cs"/>
                        </a:rPr>
                        <a:t>9.000 - 17.000</a:t>
                      </a:r>
                      <a:endParaRPr lang="pt-BR" dirty="0"/>
                    </a:p>
                  </a:txBody>
                  <a:tcPr/>
                </a:tc>
                <a:tc>
                  <a:txBody>
                    <a:bodyPr/>
                    <a:lstStyle/>
                    <a:p>
                      <a:r>
                        <a:rPr lang="pt-BR" sz="1800" b="0" i="0" kern="1200" dirty="0" smtClean="0">
                          <a:solidFill>
                            <a:schemeClr val="dk1"/>
                          </a:solidFill>
                          <a:effectLst/>
                          <a:latin typeface="+mn-lt"/>
                          <a:ea typeface="+mn-ea"/>
                          <a:cs typeface="+mn-cs"/>
                        </a:rPr>
                        <a:t>10.000 - 19.500</a:t>
                      </a:r>
                      <a:endParaRPr lang="pt-BR" dirty="0"/>
                    </a:p>
                  </a:txBody>
                  <a:tcPr/>
                </a:tc>
              </a:tr>
              <a:tr h="370840">
                <a:tc>
                  <a:txBody>
                    <a:bodyPr/>
                    <a:lstStyle/>
                    <a:p>
                      <a:r>
                        <a:rPr lang="pt-BR" sz="1800" b="0" i="0" kern="1200" dirty="0" smtClean="0">
                          <a:solidFill>
                            <a:schemeClr val="dk1"/>
                          </a:solidFill>
                          <a:effectLst/>
                          <a:latin typeface="+mn-lt"/>
                          <a:ea typeface="+mn-ea"/>
                          <a:cs typeface="+mn-cs"/>
                        </a:rPr>
                        <a:t>Analista de Negócios/ Processos </a:t>
                      </a:r>
                      <a:endParaRPr lang="pt-BR" dirty="0"/>
                    </a:p>
                  </a:txBody>
                  <a:tcPr/>
                </a:tc>
                <a:tc>
                  <a:txBody>
                    <a:bodyPr/>
                    <a:lstStyle/>
                    <a:p>
                      <a:r>
                        <a:rPr lang="pt-BR" dirty="0" smtClean="0"/>
                        <a:t>P/M</a:t>
                      </a:r>
                      <a:endParaRPr lang="pt-BR" dirty="0"/>
                    </a:p>
                  </a:txBody>
                  <a:tcPr/>
                </a:tc>
                <a:tc>
                  <a:txBody>
                    <a:bodyPr/>
                    <a:lstStyle/>
                    <a:p>
                      <a:r>
                        <a:rPr lang="pt-BR" sz="1800" b="0" i="0" kern="1200" dirty="0" smtClean="0">
                          <a:solidFill>
                            <a:schemeClr val="dk1"/>
                          </a:solidFill>
                          <a:effectLst/>
                          <a:latin typeface="+mn-lt"/>
                          <a:ea typeface="+mn-ea"/>
                          <a:cs typeface="+mn-cs"/>
                        </a:rPr>
                        <a:t>4.000 - 6.500</a:t>
                      </a:r>
                      <a:endParaRPr lang="pt-BR" dirty="0"/>
                    </a:p>
                  </a:txBody>
                  <a:tcPr/>
                </a:tc>
                <a:tc>
                  <a:txBody>
                    <a:bodyPr/>
                    <a:lstStyle/>
                    <a:p>
                      <a:r>
                        <a:rPr lang="pt-BR" sz="1800" b="0" i="0" kern="1200" dirty="0" smtClean="0">
                          <a:solidFill>
                            <a:schemeClr val="dk1"/>
                          </a:solidFill>
                          <a:effectLst/>
                          <a:latin typeface="+mn-lt"/>
                          <a:ea typeface="+mn-ea"/>
                          <a:cs typeface="+mn-cs"/>
                        </a:rPr>
                        <a:t>5.000 - 8.500</a:t>
                      </a:r>
                      <a:endParaRPr lang="pt-BR" dirty="0"/>
                    </a:p>
                  </a:txBody>
                  <a:tcPr/>
                </a:tc>
                <a:tc>
                  <a:txBody>
                    <a:bodyPr/>
                    <a:lstStyle/>
                    <a:p>
                      <a:r>
                        <a:rPr lang="pt-BR" sz="1800" b="0" i="0" kern="1200" dirty="0" smtClean="0">
                          <a:solidFill>
                            <a:schemeClr val="dk1"/>
                          </a:solidFill>
                          <a:effectLst/>
                          <a:latin typeface="+mn-lt"/>
                          <a:ea typeface="+mn-ea"/>
                          <a:cs typeface="+mn-cs"/>
                        </a:rPr>
                        <a:t>7.500 - 14.000</a:t>
                      </a:r>
                      <a:endParaRPr lang="pt-BR" dirty="0"/>
                    </a:p>
                  </a:txBody>
                  <a:tcPr/>
                </a:tc>
                <a:tc>
                  <a:txBody>
                    <a:bodyPr/>
                    <a:lstStyle/>
                    <a:p>
                      <a:r>
                        <a:rPr lang="pt-BR" sz="1800" b="0" i="0" kern="1200" dirty="0" smtClean="0">
                          <a:solidFill>
                            <a:schemeClr val="dk1"/>
                          </a:solidFill>
                          <a:effectLst/>
                          <a:latin typeface="+mn-lt"/>
                          <a:ea typeface="+mn-ea"/>
                          <a:cs typeface="+mn-cs"/>
                        </a:rPr>
                        <a:t>8.500-15.000</a:t>
                      </a:r>
                      <a:endParaRPr lang="pt-BR" dirty="0"/>
                    </a:p>
                  </a:txBody>
                  <a:tcPr/>
                </a:tc>
              </a:tr>
              <a:tr h="370840">
                <a:tc>
                  <a:txBody>
                    <a:bodyPr/>
                    <a:lstStyle/>
                    <a:p>
                      <a:r>
                        <a:rPr lang="pt-BR" sz="1800" b="0" i="0" kern="1200" dirty="0" smtClean="0">
                          <a:solidFill>
                            <a:schemeClr val="dk1"/>
                          </a:solidFill>
                          <a:effectLst/>
                          <a:latin typeface="+mn-lt"/>
                          <a:ea typeface="+mn-ea"/>
                          <a:cs typeface="+mn-cs"/>
                        </a:rPr>
                        <a:t>Analista de sistemas/ desenvolvimento </a:t>
                      </a:r>
                      <a:endParaRPr lang="pt-BR" dirty="0"/>
                    </a:p>
                  </a:txBody>
                  <a:tcPr/>
                </a:tc>
                <a:tc>
                  <a:txBody>
                    <a:bodyPr/>
                    <a:lstStyle/>
                    <a:p>
                      <a:r>
                        <a:rPr lang="pt-BR" dirty="0" smtClean="0"/>
                        <a:t>G</a:t>
                      </a:r>
                      <a:endParaRPr lang="pt-BR" dirty="0"/>
                    </a:p>
                  </a:txBody>
                  <a:tcPr/>
                </a:tc>
                <a:tc>
                  <a:txBody>
                    <a:bodyPr/>
                    <a:lstStyle/>
                    <a:p>
                      <a:r>
                        <a:rPr lang="pt-BR" sz="1800" b="0" i="0" kern="1200" dirty="0" smtClean="0">
                          <a:solidFill>
                            <a:schemeClr val="dk1"/>
                          </a:solidFill>
                          <a:effectLst/>
                          <a:latin typeface="+mn-lt"/>
                          <a:ea typeface="+mn-ea"/>
                          <a:cs typeface="+mn-cs"/>
                        </a:rPr>
                        <a:t>3.000 - 5.500</a:t>
                      </a:r>
                      <a:endParaRPr lang="pt-BR" dirty="0"/>
                    </a:p>
                  </a:txBody>
                  <a:tcPr/>
                </a:tc>
                <a:tc>
                  <a:txBody>
                    <a:bodyPr/>
                    <a:lstStyle/>
                    <a:p>
                      <a:r>
                        <a:rPr lang="pt-BR" sz="1800" b="0" i="0" kern="1200" dirty="0" smtClean="0">
                          <a:solidFill>
                            <a:schemeClr val="dk1"/>
                          </a:solidFill>
                          <a:effectLst/>
                          <a:latin typeface="+mn-lt"/>
                          <a:ea typeface="+mn-ea"/>
                          <a:cs typeface="+mn-cs"/>
                        </a:rPr>
                        <a:t>4.500 - 9.500</a:t>
                      </a:r>
                      <a:endParaRPr lang="pt-BR" dirty="0"/>
                    </a:p>
                  </a:txBody>
                  <a:tcPr/>
                </a:tc>
                <a:tc>
                  <a:txBody>
                    <a:bodyPr/>
                    <a:lstStyle/>
                    <a:p>
                      <a:r>
                        <a:rPr lang="pt-BR" sz="1800" b="0" i="0" kern="1200" dirty="0" smtClean="0">
                          <a:solidFill>
                            <a:schemeClr val="dk1"/>
                          </a:solidFill>
                          <a:effectLst/>
                          <a:latin typeface="+mn-lt"/>
                          <a:ea typeface="+mn-ea"/>
                          <a:cs typeface="+mn-cs"/>
                        </a:rPr>
                        <a:t>8.000 - 13.500</a:t>
                      </a:r>
                      <a:endParaRPr lang="pt-BR" dirty="0"/>
                    </a:p>
                  </a:txBody>
                  <a:tcPr/>
                </a:tc>
                <a:tc>
                  <a:txBody>
                    <a:bodyPr/>
                    <a:lstStyle/>
                    <a:p>
                      <a:r>
                        <a:rPr lang="pt-BR" sz="1800" b="0" i="0" kern="1200" dirty="0" smtClean="0">
                          <a:solidFill>
                            <a:schemeClr val="dk1"/>
                          </a:solidFill>
                          <a:effectLst/>
                          <a:latin typeface="+mn-lt"/>
                          <a:ea typeface="+mn-ea"/>
                          <a:cs typeface="+mn-cs"/>
                        </a:rPr>
                        <a:t>8.500 - 15.000</a:t>
                      </a:r>
                      <a:endParaRPr lang="pt-BR" dirty="0"/>
                    </a:p>
                  </a:txBody>
                  <a:tcPr/>
                </a:tc>
              </a:tr>
              <a:tr h="370840">
                <a:tc>
                  <a:txBody>
                    <a:bodyPr/>
                    <a:lstStyle/>
                    <a:p>
                      <a:r>
                        <a:rPr lang="pt-BR" sz="1800" b="0" i="0" kern="1200" dirty="0" smtClean="0">
                          <a:solidFill>
                            <a:schemeClr val="dk1"/>
                          </a:solidFill>
                          <a:effectLst/>
                          <a:latin typeface="+mn-lt"/>
                          <a:ea typeface="+mn-ea"/>
                          <a:cs typeface="+mn-cs"/>
                        </a:rPr>
                        <a:t>Analista de sistemas/ desenvolvimento </a:t>
                      </a:r>
                      <a:endParaRPr lang="pt-BR" dirty="0"/>
                    </a:p>
                  </a:txBody>
                  <a:tcPr/>
                </a:tc>
                <a:tc>
                  <a:txBody>
                    <a:bodyPr/>
                    <a:lstStyle/>
                    <a:p>
                      <a:r>
                        <a:rPr lang="pt-BR" dirty="0" smtClean="0"/>
                        <a:t>P/M</a:t>
                      </a:r>
                      <a:endParaRPr lang="pt-BR" dirty="0"/>
                    </a:p>
                  </a:txBody>
                  <a:tcPr/>
                </a:tc>
                <a:tc>
                  <a:txBody>
                    <a:bodyPr/>
                    <a:lstStyle/>
                    <a:p>
                      <a:r>
                        <a:rPr lang="pt-BR" sz="1800" b="0" i="0" kern="1200" dirty="0" smtClean="0">
                          <a:solidFill>
                            <a:schemeClr val="dk1"/>
                          </a:solidFill>
                          <a:effectLst/>
                          <a:latin typeface="+mn-lt"/>
                          <a:ea typeface="+mn-ea"/>
                          <a:cs typeface="+mn-cs"/>
                        </a:rPr>
                        <a:t>3.000 - 5.500</a:t>
                      </a:r>
                      <a:endParaRPr lang="pt-BR" dirty="0"/>
                    </a:p>
                  </a:txBody>
                  <a:tcPr/>
                </a:tc>
                <a:tc>
                  <a:txBody>
                    <a:bodyPr/>
                    <a:lstStyle/>
                    <a:p>
                      <a:r>
                        <a:rPr lang="pt-BR" sz="1800" b="0" i="0" kern="1200" dirty="0" smtClean="0">
                          <a:solidFill>
                            <a:schemeClr val="dk1"/>
                          </a:solidFill>
                          <a:effectLst/>
                          <a:latin typeface="+mn-lt"/>
                          <a:ea typeface="+mn-ea"/>
                          <a:cs typeface="+mn-cs"/>
                        </a:rPr>
                        <a:t>4.500 - 9.500</a:t>
                      </a:r>
                      <a:endParaRPr lang="pt-BR" dirty="0"/>
                    </a:p>
                  </a:txBody>
                  <a:tcPr/>
                </a:tc>
                <a:tc>
                  <a:txBody>
                    <a:bodyPr/>
                    <a:lstStyle/>
                    <a:p>
                      <a:r>
                        <a:rPr lang="pt-BR" sz="1800" b="0" i="0" kern="1200" dirty="0" smtClean="0">
                          <a:solidFill>
                            <a:schemeClr val="dk1"/>
                          </a:solidFill>
                          <a:effectLst/>
                          <a:latin typeface="+mn-lt"/>
                          <a:ea typeface="+mn-ea"/>
                          <a:cs typeface="+mn-cs"/>
                        </a:rPr>
                        <a:t>8.000 - 13.500</a:t>
                      </a:r>
                      <a:endParaRPr lang="pt-BR" dirty="0"/>
                    </a:p>
                  </a:txBody>
                  <a:tcPr/>
                </a:tc>
                <a:tc>
                  <a:txBody>
                    <a:bodyPr/>
                    <a:lstStyle/>
                    <a:p>
                      <a:r>
                        <a:rPr lang="pt-BR" sz="1800" b="0" i="0" kern="1200" dirty="0" smtClean="0">
                          <a:solidFill>
                            <a:schemeClr val="dk1"/>
                          </a:solidFill>
                          <a:effectLst/>
                          <a:latin typeface="+mn-lt"/>
                          <a:ea typeface="+mn-ea"/>
                          <a:cs typeface="+mn-cs"/>
                        </a:rPr>
                        <a:t>9.500 - 17.000</a:t>
                      </a:r>
                      <a:endParaRPr lang="pt-BR" dirty="0"/>
                    </a:p>
                  </a:txBody>
                  <a:tcPr/>
                </a:tc>
              </a:tr>
            </a:tbl>
          </a:graphicData>
        </a:graphic>
      </p:graphicFrame>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6" name="CaixaDeTexto 5"/>
          <p:cNvSpPr txBox="1"/>
          <p:nvPr/>
        </p:nvSpPr>
        <p:spPr>
          <a:xfrm>
            <a:off x="167424" y="6483284"/>
            <a:ext cx="8268237" cy="261610"/>
          </a:xfrm>
          <a:prstGeom prst="rect">
            <a:avLst/>
          </a:prstGeom>
          <a:noFill/>
        </p:spPr>
        <p:txBody>
          <a:bodyPr wrap="square" rtlCol="0">
            <a:spAutoFit/>
          </a:bodyPr>
          <a:lstStyle/>
          <a:p>
            <a:r>
              <a:rPr lang="pt-BR" sz="1100" dirty="0" smtClean="0"/>
              <a:t>Fonte: http</a:t>
            </a:r>
            <a:r>
              <a:rPr lang="pt-BR" sz="1100" dirty="0"/>
              <a:t>://exame.abril.com.br/carreira/ferramentas/tabela-de-salarios-rh/?empresa=ti</a:t>
            </a:r>
          </a:p>
        </p:txBody>
      </p:sp>
      <p:sp>
        <p:nvSpPr>
          <p:cNvPr id="10" name="CaixaDeTexto 9"/>
          <p:cNvSpPr txBox="1"/>
          <p:nvPr/>
        </p:nvSpPr>
        <p:spPr>
          <a:xfrm>
            <a:off x="167424" y="6239374"/>
            <a:ext cx="8268237" cy="261610"/>
          </a:xfrm>
          <a:prstGeom prst="rect">
            <a:avLst/>
          </a:prstGeom>
          <a:noFill/>
        </p:spPr>
        <p:txBody>
          <a:bodyPr wrap="square" rtlCol="0">
            <a:spAutoFit/>
          </a:bodyPr>
          <a:lstStyle/>
          <a:p>
            <a:r>
              <a:rPr lang="pt-BR" sz="1100" dirty="0" smtClean="0"/>
              <a:t>* PE = Porte da empresa (Pequeno, Médio e Grande porte)</a:t>
            </a:r>
            <a:endParaRPr lang="pt-BR" sz="1100" dirty="0"/>
          </a:p>
        </p:txBody>
      </p:sp>
      <p:sp>
        <p:nvSpPr>
          <p:cNvPr id="3" name="CaixaDeTexto 2"/>
          <p:cNvSpPr txBox="1"/>
          <p:nvPr/>
        </p:nvSpPr>
        <p:spPr>
          <a:xfrm>
            <a:off x="167424" y="4584879"/>
            <a:ext cx="11883168" cy="1200329"/>
          </a:xfrm>
          <a:prstGeom prst="rect">
            <a:avLst/>
          </a:prstGeom>
          <a:noFill/>
        </p:spPr>
        <p:txBody>
          <a:bodyPr wrap="square" rtlCol="0">
            <a:spAutoFit/>
          </a:bodyPr>
          <a:lstStyle/>
          <a:p>
            <a:r>
              <a:rPr lang="pt-BR" dirty="0" smtClean="0"/>
              <a:t>Professor Universitário – 9.500 (Inicial concursado – Unesp)</a:t>
            </a:r>
          </a:p>
          <a:p>
            <a:r>
              <a:rPr lang="pt-BR" dirty="0" smtClean="0"/>
              <a:t>Professor Universitário Titular - Até 15.000 – 17.000</a:t>
            </a:r>
          </a:p>
          <a:p>
            <a:r>
              <a:rPr lang="pt-BR" dirty="0" smtClean="0"/>
              <a:t>Professor Universitário (Dependendo do nível) – De 4.500 até 9.000</a:t>
            </a:r>
          </a:p>
          <a:p>
            <a:r>
              <a:rPr lang="pt-BR" dirty="0" smtClean="0"/>
              <a:t>Professor Universitário (Particular – Mackenzie) – Cerca de 12.000</a:t>
            </a:r>
            <a:endParaRPr lang="pt-BR" dirty="0"/>
          </a:p>
        </p:txBody>
      </p:sp>
      <p:sp>
        <p:nvSpPr>
          <p:cNvPr id="11" name="CaixaDeTexto 10"/>
          <p:cNvSpPr txBox="1"/>
          <p:nvPr/>
        </p:nvSpPr>
        <p:spPr>
          <a:xfrm>
            <a:off x="11436439" y="6465194"/>
            <a:ext cx="614153" cy="369332"/>
          </a:xfrm>
          <a:prstGeom prst="rect">
            <a:avLst/>
          </a:prstGeom>
          <a:noFill/>
        </p:spPr>
        <p:txBody>
          <a:bodyPr wrap="square" rtlCol="0">
            <a:spAutoFit/>
          </a:bodyPr>
          <a:lstStyle/>
          <a:p>
            <a:r>
              <a:rPr lang="pt-BR" dirty="0" smtClean="0"/>
              <a:t>  15</a:t>
            </a:r>
            <a:endParaRPr lang="pt-BR" dirty="0"/>
          </a:p>
        </p:txBody>
      </p:sp>
    </p:spTree>
    <p:extLst>
      <p:ext uri="{BB962C8B-B14F-4D97-AF65-F5344CB8AC3E}">
        <p14:creationId xmlns:p14="http://schemas.microsoft.com/office/powerpoint/2010/main" val="888113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Futuro</a:t>
            </a:r>
            <a:endParaRPr lang="pt-BR" dirty="0"/>
          </a:p>
        </p:txBody>
      </p:sp>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8712" y="1865066"/>
            <a:ext cx="5626122" cy="2508462"/>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pic>
        <p:nvPicPr>
          <p:cNvPr id="6" name="Imagem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712" y="4450254"/>
            <a:ext cx="3611620" cy="2407746"/>
          </a:xfrm>
          <a:prstGeom prst="rect">
            <a:avLst/>
          </a:prstGeom>
        </p:spPr>
      </p:pic>
      <p:pic>
        <p:nvPicPr>
          <p:cNvPr id="8" name="Imagem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7271" y="4574135"/>
            <a:ext cx="4113628" cy="2159984"/>
          </a:xfrm>
          <a:prstGeom prst="rect">
            <a:avLst/>
          </a:prstGeom>
        </p:spPr>
      </p:pic>
      <p:pic>
        <p:nvPicPr>
          <p:cNvPr id="12" name="Imagem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9667" y="1865066"/>
            <a:ext cx="4906851" cy="2585188"/>
          </a:xfrm>
          <a:prstGeom prst="rect">
            <a:avLst/>
          </a:prstGeom>
        </p:spPr>
      </p:pic>
      <p:sp>
        <p:nvSpPr>
          <p:cNvPr id="13" name="CaixaDeTexto 12"/>
          <p:cNvSpPr txBox="1"/>
          <p:nvPr/>
        </p:nvSpPr>
        <p:spPr>
          <a:xfrm>
            <a:off x="11436439" y="6465194"/>
            <a:ext cx="614153" cy="369332"/>
          </a:xfrm>
          <a:prstGeom prst="rect">
            <a:avLst/>
          </a:prstGeom>
          <a:noFill/>
        </p:spPr>
        <p:txBody>
          <a:bodyPr wrap="square" rtlCol="0">
            <a:spAutoFit/>
          </a:bodyPr>
          <a:lstStyle/>
          <a:p>
            <a:r>
              <a:rPr lang="pt-BR" dirty="0" smtClean="0"/>
              <a:t>  16</a:t>
            </a:r>
            <a:endParaRPr lang="pt-BR" dirty="0"/>
          </a:p>
        </p:txBody>
      </p:sp>
    </p:spTree>
    <p:extLst>
      <p:ext uri="{BB962C8B-B14F-4D97-AF65-F5344CB8AC3E}">
        <p14:creationId xmlns:p14="http://schemas.microsoft.com/office/powerpoint/2010/main" val="4185560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Infraestrutura da FCT Unesp</a:t>
            </a:r>
            <a:endParaRPr lang="pt-BR" dirty="0"/>
          </a:p>
        </p:txBody>
      </p:sp>
      <p:sp>
        <p:nvSpPr>
          <p:cNvPr id="3" name="Espaço Reservado para Conteúdo 2"/>
          <p:cNvSpPr>
            <a:spLocks noGrp="1"/>
          </p:cNvSpPr>
          <p:nvPr>
            <p:ph idx="1"/>
          </p:nvPr>
        </p:nvSpPr>
        <p:spPr>
          <a:xfrm>
            <a:off x="838200" y="2084969"/>
            <a:ext cx="10515600" cy="4149982"/>
          </a:xfrm>
        </p:spPr>
        <p:txBody>
          <a:bodyPr/>
          <a:lstStyle/>
          <a:p>
            <a:r>
              <a:rPr lang="pt-BR" dirty="0" smtClean="0"/>
              <a:t>8 Laboratórios exclusivos para a Computação.</a:t>
            </a:r>
          </a:p>
          <a:p>
            <a:pPr lvl="1"/>
            <a:r>
              <a:rPr lang="pt-BR" dirty="0"/>
              <a:t>3 laboratórios exclusivos para </a:t>
            </a:r>
            <a:r>
              <a:rPr lang="pt-BR" dirty="0" smtClean="0"/>
              <a:t>aulas.</a:t>
            </a:r>
            <a:endParaRPr lang="pt-BR" dirty="0"/>
          </a:p>
          <a:p>
            <a:pPr lvl="1"/>
            <a:r>
              <a:rPr lang="pt-BR" dirty="0"/>
              <a:t>2 laboratórios para aulas, estudos e convivência dos </a:t>
            </a:r>
            <a:r>
              <a:rPr lang="pt-BR" dirty="0" smtClean="0"/>
              <a:t>alunos.</a:t>
            </a:r>
            <a:endParaRPr lang="pt-BR" dirty="0"/>
          </a:p>
          <a:p>
            <a:pPr lvl="1"/>
            <a:r>
              <a:rPr lang="pt-BR" dirty="0"/>
              <a:t>2 laboratórios exclusivos para </a:t>
            </a:r>
            <a:r>
              <a:rPr lang="pt-BR" dirty="0" smtClean="0"/>
              <a:t>pesquisa.</a:t>
            </a:r>
            <a:endParaRPr lang="pt-BR" dirty="0"/>
          </a:p>
          <a:p>
            <a:pPr lvl="1"/>
            <a:r>
              <a:rPr lang="pt-BR" dirty="0"/>
              <a:t>1 laboratório para alunos de TCC e para a Empresa Junior de </a:t>
            </a:r>
            <a:r>
              <a:rPr lang="pt-BR" dirty="0" smtClean="0"/>
              <a:t>Computação.</a:t>
            </a:r>
          </a:p>
          <a:p>
            <a:endParaRPr lang="pt-BR" dirty="0"/>
          </a:p>
          <a:p>
            <a:r>
              <a:rPr lang="pt-BR" dirty="0" smtClean="0"/>
              <a:t>Disponibilidade para utilizar salas de aulas, anfiteatros e auditórios.</a:t>
            </a:r>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17</a:t>
            </a:r>
            <a:endParaRPr lang="pt-BR" dirty="0"/>
          </a:p>
        </p:txBody>
      </p:sp>
    </p:spTree>
    <p:extLst>
      <p:ext uri="{BB962C8B-B14F-4D97-AF65-F5344CB8AC3E}">
        <p14:creationId xmlns:p14="http://schemas.microsoft.com/office/powerpoint/2010/main" val="154422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SECOMPP</a:t>
            </a:r>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10" name="Espaço Reservado para Conteúdo 9"/>
          <p:cNvSpPr>
            <a:spLocks noGrp="1"/>
          </p:cNvSpPr>
          <p:nvPr>
            <p:ph idx="1"/>
          </p:nvPr>
        </p:nvSpPr>
        <p:spPr>
          <a:xfrm>
            <a:off x="4752304" y="2640168"/>
            <a:ext cx="7439696" cy="3637823"/>
          </a:xfrm>
        </p:spPr>
        <p:txBody>
          <a:bodyPr/>
          <a:lstStyle/>
          <a:p>
            <a:r>
              <a:rPr lang="pt-BR" dirty="0" smtClean="0"/>
              <a:t>Semana da Computação de Presidente Prudente</a:t>
            </a:r>
          </a:p>
          <a:p>
            <a:pPr lvl="1"/>
            <a:r>
              <a:rPr lang="pt-BR" dirty="0" smtClean="0"/>
              <a:t>Palestras</a:t>
            </a:r>
          </a:p>
          <a:p>
            <a:pPr lvl="1"/>
            <a:r>
              <a:rPr lang="pt-BR" dirty="0" smtClean="0"/>
              <a:t>Minicursos</a:t>
            </a:r>
          </a:p>
          <a:p>
            <a:pPr lvl="1"/>
            <a:r>
              <a:rPr lang="pt-BR" dirty="0" smtClean="0"/>
              <a:t>Mesa redonda</a:t>
            </a:r>
          </a:p>
          <a:p>
            <a:pPr lvl="1"/>
            <a:r>
              <a:rPr lang="pt-BR" dirty="0" smtClean="0"/>
              <a:t>Atividades de integração</a:t>
            </a:r>
          </a:p>
          <a:p>
            <a:pPr lvl="1"/>
            <a:r>
              <a:rPr lang="pt-BR" dirty="0" smtClean="0"/>
              <a:t>Contato direto com profissionais da área</a:t>
            </a:r>
          </a:p>
          <a:p>
            <a:pPr lvl="1"/>
            <a:r>
              <a:rPr lang="pt-BR" dirty="0" smtClean="0"/>
              <a:t>Evento anual</a:t>
            </a:r>
          </a:p>
          <a:p>
            <a:endParaRPr lang="pt-BR" dirty="0"/>
          </a:p>
        </p:txBody>
      </p:sp>
      <p:pic>
        <p:nvPicPr>
          <p:cNvPr id="11" name="Imagem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42" y="2033329"/>
            <a:ext cx="4244662" cy="4244662"/>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18</a:t>
            </a:r>
            <a:endParaRPr lang="pt-BR" dirty="0"/>
          </a:p>
        </p:txBody>
      </p:sp>
    </p:spTree>
    <p:extLst>
      <p:ext uri="{BB962C8B-B14F-4D97-AF65-F5344CB8AC3E}">
        <p14:creationId xmlns:p14="http://schemas.microsoft.com/office/powerpoint/2010/main" val="74416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Construa seus sonhos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438" y="1884363"/>
            <a:ext cx="8538692" cy="4351337"/>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3" name="CaixaDeTexto 2"/>
          <p:cNvSpPr txBox="1"/>
          <p:nvPr/>
        </p:nvSpPr>
        <p:spPr>
          <a:xfrm>
            <a:off x="11436439" y="6465194"/>
            <a:ext cx="614153" cy="369332"/>
          </a:xfrm>
          <a:prstGeom prst="rect">
            <a:avLst/>
          </a:prstGeom>
          <a:noFill/>
        </p:spPr>
        <p:txBody>
          <a:bodyPr wrap="square" rtlCol="0">
            <a:spAutoFit/>
          </a:bodyPr>
          <a:lstStyle/>
          <a:p>
            <a:r>
              <a:rPr lang="pt-BR" dirty="0" smtClean="0"/>
              <a:t>   1</a:t>
            </a:r>
            <a:endParaRPr lang="pt-BR" dirty="0"/>
          </a:p>
        </p:txBody>
      </p:sp>
    </p:spTree>
    <p:extLst>
      <p:ext uri="{BB962C8B-B14F-4D97-AF65-F5344CB8AC3E}">
        <p14:creationId xmlns:p14="http://schemas.microsoft.com/office/powerpoint/2010/main" val="3854277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WRVA - 2015</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6715" y="1834468"/>
            <a:ext cx="4825286" cy="4535711"/>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pic>
        <p:nvPicPr>
          <p:cNvPr id="8" name="Espaço Reservado para Conteúdo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99" y="1834468"/>
            <a:ext cx="6528515" cy="4535711"/>
          </a:xfrm>
          <a:prstGeom prst="rect">
            <a:avLst/>
          </a:prstGeom>
        </p:spPr>
      </p:pic>
      <p:sp>
        <p:nvSpPr>
          <p:cNvPr id="10" name="CaixaDeTexto 9"/>
          <p:cNvSpPr txBox="1"/>
          <p:nvPr/>
        </p:nvSpPr>
        <p:spPr>
          <a:xfrm>
            <a:off x="11436439" y="6465194"/>
            <a:ext cx="614153" cy="369332"/>
          </a:xfrm>
          <a:prstGeom prst="rect">
            <a:avLst/>
          </a:prstGeom>
          <a:noFill/>
        </p:spPr>
        <p:txBody>
          <a:bodyPr wrap="square" rtlCol="0">
            <a:spAutoFit/>
          </a:bodyPr>
          <a:lstStyle/>
          <a:p>
            <a:r>
              <a:rPr lang="pt-BR" dirty="0" smtClean="0"/>
              <a:t>  19</a:t>
            </a:r>
            <a:endParaRPr lang="pt-BR" dirty="0"/>
          </a:p>
        </p:txBody>
      </p:sp>
    </p:spTree>
    <p:extLst>
      <p:ext uri="{BB962C8B-B14F-4D97-AF65-F5344CB8AC3E}">
        <p14:creationId xmlns:p14="http://schemas.microsoft.com/office/powerpoint/2010/main" val="2601182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Café com Internet</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712" y="1884363"/>
            <a:ext cx="10836667" cy="4351337"/>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20</a:t>
            </a:r>
            <a:endParaRPr lang="pt-BR" dirty="0"/>
          </a:p>
        </p:txBody>
      </p:sp>
    </p:spTree>
    <p:extLst>
      <p:ext uri="{BB962C8B-B14F-4D97-AF65-F5344CB8AC3E}">
        <p14:creationId xmlns:p14="http://schemas.microsoft.com/office/powerpoint/2010/main" val="2341252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099" y="4112429"/>
            <a:ext cx="6460901" cy="2745571"/>
          </a:xfrm>
          <a:prstGeom prst="rect">
            <a:avLst/>
          </a:prstGeom>
        </p:spPr>
      </p:pic>
      <p:sp>
        <p:nvSpPr>
          <p:cNvPr id="2" name="Título 1"/>
          <p:cNvSpPr>
            <a:spLocks noGrp="1"/>
          </p:cNvSpPr>
          <p:nvPr>
            <p:ph type="title"/>
          </p:nvPr>
        </p:nvSpPr>
        <p:spPr>
          <a:xfrm>
            <a:off x="818712" y="138095"/>
            <a:ext cx="8634381" cy="970450"/>
          </a:xfrm>
        </p:spPr>
        <p:txBody>
          <a:bodyPr/>
          <a:lstStyle/>
          <a:p>
            <a:r>
              <a:rPr lang="pt-BR" dirty="0" smtClean="0"/>
              <a:t>Maratona de Programação</a:t>
            </a:r>
            <a:endParaRPr lang="pt-BR" dirty="0"/>
          </a:p>
        </p:txBody>
      </p:sp>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pic>
        <p:nvPicPr>
          <p:cNvPr id="10" name="Imagem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1099" y="1590143"/>
            <a:ext cx="6460901" cy="3187919"/>
          </a:xfrm>
          <a:prstGeom prst="rect">
            <a:avLst/>
          </a:prstGeom>
        </p:spPr>
      </p:pic>
      <p:pic>
        <p:nvPicPr>
          <p:cNvPr id="8" name="Imagem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712" y="3792828"/>
            <a:ext cx="5865423" cy="3065172"/>
          </a:xfrm>
          <a:prstGeom prst="rect">
            <a:avLst/>
          </a:prstGeom>
        </p:spPr>
      </p:pic>
      <p:pic>
        <p:nvPicPr>
          <p:cNvPr id="4" name="Espaço Reservado para Conteúdo 3"/>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18712" y="1590143"/>
            <a:ext cx="5865423" cy="2698522"/>
          </a:xfrm>
        </p:spPr>
      </p:pic>
      <p:sp>
        <p:nvSpPr>
          <p:cNvPr id="11" name="CaixaDeTexto 10"/>
          <p:cNvSpPr txBox="1"/>
          <p:nvPr/>
        </p:nvSpPr>
        <p:spPr>
          <a:xfrm>
            <a:off x="11436439" y="6465194"/>
            <a:ext cx="614153" cy="369332"/>
          </a:xfrm>
          <a:prstGeom prst="rect">
            <a:avLst/>
          </a:prstGeom>
          <a:noFill/>
        </p:spPr>
        <p:txBody>
          <a:bodyPr wrap="square" rtlCol="0">
            <a:spAutoFit/>
          </a:bodyPr>
          <a:lstStyle/>
          <a:p>
            <a:r>
              <a:rPr lang="pt-BR" dirty="0" smtClean="0"/>
              <a:t>  21</a:t>
            </a:r>
            <a:endParaRPr lang="pt-BR" dirty="0"/>
          </a:p>
        </p:txBody>
      </p:sp>
    </p:spTree>
    <p:extLst>
      <p:ext uri="{BB962C8B-B14F-4D97-AF65-F5344CB8AC3E}">
        <p14:creationId xmlns:p14="http://schemas.microsoft.com/office/powerpoint/2010/main" val="40507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err="1" smtClean="0"/>
              <a:t>Intercompp</a:t>
            </a:r>
            <a:r>
              <a:rPr lang="pt-BR" dirty="0" smtClean="0"/>
              <a:t> 2K</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3615" y="4359610"/>
            <a:ext cx="3566008" cy="2498390"/>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pic>
        <p:nvPicPr>
          <p:cNvPr id="6" name="Imagem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712" y="1865066"/>
            <a:ext cx="4593465" cy="3445099"/>
          </a:xfrm>
          <a:prstGeom prst="rect">
            <a:avLst/>
          </a:prstGeom>
        </p:spPr>
      </p:pic>
      <p:pic>
        <p:nvPicPr>
          <p:cNvPr id="8" name="Imagem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2177" y="3322749"/>
            <a:ext cx="2651438" cy="3535251"/>
          </a:xfrm>
          <a:prstGeom prst="rect">
            <a:avLst/>
          </a:prstGeom>
        </p:spPr>
      </p:pic>
      <p:pic>
        <p:nvPicPr>
          <p:cNvPr id="10" name="Imagem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7735" y="1877945"/>
            <a:ext cx="6221888" cy="2494544"/>
          </a:xfrm>
          <a:prstGeom prst="rect">
            <a:avLst/>
          </a:prstGeom>
        </p:spPr>
      </p:pic>
      <p:pic>
        <p:nvPicPr>
          <p:cNvPr id="11" name="Imagem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712" y="4350800"/>
            <a:ext cx="4815738" cy="2498390"/>
          </a:xfrm>
          <a:prstGeom prst="rect">
            <a:avLst/>
          </a:prstGeom>
        </p:spPr>
      </p:pic>
      <p:sp>
        <p:nvSpPr>
          <p:cNvPr id="12" name="CaixaDeTexto 11"/>
          <p:cNvSpPr txBox="1"/>
          <p:nvPr/>
        </p:nvSpPr>
        <p:spPr>
          <a:xfrm>
            <a:off x="11436439" y="6465194"/>
            <a:ext cx="614153" cy="369332"/>
          </a:xfrm>
          <a:prstGeom prst="rect">
            <a:avLst/>
          </a:prstGeom>
          <a:noFill/>
        </p:spPr>
        <p:txBody>
          <a:bodyPr wrap="square" rtlCol="0">
            <a:spAutoFit/>
          </a:bodyPr>
          <a:lstStyle/>
          <a:p>
            <a:r>
              <a:rPr lang="pt-BR" dirty="0" smtClean="0"/>
              <a:t>  22</a:t>
            </a:r>
            <a:endParaRPr lang="pt-BR" dirty="0"/>
          </a:p>
        </p:txBody>
      </p:sp>
    </p:spTree>
    <p:extLst>
      <p:ext uri="{BB962C8B-B14F-4D97-AF65-F5344CB8AC3E}">
        <p14:creationId xmlns:p14="http://schemas.microsoft.com/office/powerpoint/2010/main" val="650416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Festas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712" y="1884363"/>
            <a:ext cx="11042729" cy="4351337"/>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23</a:t>
            </a:r>
            <a:endParaRPr lang="pt-BR" dirty="0"/>
          </a:p>
        </p:txBody>
      </p:sp>
    </p:spTree>
    <p:extLst>
      <p:ext uri="{BB962C8B-B14F-4D97-AF65-F5344CB8AC3E}">
        <p14:creationId xmlns:p14="http://schemas.microsoft.com/office/powerpoint/2010/main" val="531723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Perguntas?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7225" y="1865066"/>
            <a:ext cx="5079365" cy="3809524"/>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24</a:t>
            </a:r>
            <a:endParaRPr lang="pt-BR" dirty="0"/>
          </a:p>
        </p:txBody>
      </p:sp>
    </p:spTree>
    <p:extLst>
      <p:ext uri="{BB962C8B-B14F-4D97-AF65-F5344CB8AC3E}">
        <p14:creationId xmlns:p14="http://schemas.microsoft.com/office/powerpoint/2010/main" val="2445383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Obrigado!!!</a:t>
            </a:r>
            <a:endParaRPr lang="pt-BR" dirty="0"/>
          </a:p>
        </p:txBody>
      </p:sp>
      <p:sp>
        <p:nvSpPr>
          <p:cNvPr id="3" name="Espaço Reservado para Conteúdo 2"/>
          <p:cNvSpPr>
            <a:spLocks noGrp="1"/>
          </p:cNvSpPr>
          <p:nvPr>
            <p:ph idx="1"/>
          </p:nvPr>
        </p:nvSpPr>
        <p:spPr>
          <a:xfrm>
            <a:off x="838200" y="1883613"/>
            <a:ext cx="10515600" cy="4351338"/>
          </a:xfrm>
        </p:spPr>
        <p:txBody>
          <a:bodyPr/>
          <a:lstStyle/>
          <a:p>
            <a:pPr marL="0" indent="0">
              <a:buNone/>
            </a:pPr>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25</a:t>
            </a:r>
            <a:endParaRPr lang="pt-BR" dirty="0"/>
          </a:p>
        </p:txBody>
      </p:sp>
      <p:sp>
        <p:nvSpPr>
          <p:cNvPr id="4" name="Pizza 3"/>
          <p:cNvSpPr/>
          <p:nvPr/>
        </p:nvSpPr>
        <p:spPr>
          <a:xfrm rot="2939874">
            <a:off x="2351812" y="2885837"/>
            <a:ext cx="1635617" cy="1662476"/>
          </a:xfrm>
          <a:prstGeom prst="pi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6" name="Elipse 5"/>
          <p:cNvSpPr/>
          <p:nvPr/>
        </p:nvSpPr>
        <p:spPr>
          <a:xfrm>
            <a:off x="2897746" y="3232597"/>
            <a:ext cx="257578" cy="25757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p:cNvSpPr/>
          <p:nvPr/>
        </p:nvSpPr>
        <p:spPr>
          <a:xfrm>
            <a:off x="3655453" y="3588286"/>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p:cNvSpPr/>
          <p:nvPr/>
        </p:nvSpPr>
        <p:spPr>
          <a:xfrm>
            <a:off x="4065309" y="3611897"/>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p:cNvSpPr/>
          <p:nvPr/>
        </p:nvSpPr>
        <p:spPr>
          <a:xfrm>
            <a:off x="4485776" y="3598829"/>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p:cNvSpPr/>
          <p:nvPr/>
        </p:nvSpPr>
        <p:spPr>
          <a:xfrm>
            <a:off x="4887815" y="3575508"/>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Elipse 28"/>
          <p:cNvSpPr/>
          <p:nvPr/>
        </p:nvSpPr>
        <p:spPr>
          <a:xfrm>
            <a:off x="5296259" y="3611897"/>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p:cNvSpPr/>
          <p:nvPr/>
        </p:nvSpPr>
        <p:spPr>
          <a:xfrm>
            <a:off x="5704703" y="3598829"/>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p:cNvSpPr/>
          <p:nvPr/>
        </p:nvSpPr>
        <p:spPr>
          <a:xfrm>
            <a:off x="6603608" y="3598829"/>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p:cNvSpPr/>
          <p:nvPr/>
        </p:nvSpPr>
        <p:spPr>
          <a:xfrm>
            <a:off x="6179959" y="3609225"/>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lipse 32"/>
          <p:cNvSpPr/>
          <p:nvPr/>
        </p:nvSpPr>
        <p:spPr>
          <a:xfrm>
            <a:off x="7027257" y="3588286"/>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p:cNvSpPr/>
          <p:nvPr/>
        </p:nvSpPr>
        <p:spPr>
          <a:xfrm>
            <a:off x="7474735" y="3598829"/>
            <a:ext cx="257578" cy="25757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90337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Madrugadas estudando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259" y="2084969"/>
            <a:ext cx="7289442" cy="3810000"/>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10" name="CaixaDeTexto 9"/>
          <p:cNvSpPr txBox="1"/>
          <p:nvPr/>
        </p:nvSpPr>
        <p:spPr>
          <a:xfrm>
            <a:off x="11436439" y="6465194"/>
            <a:ext cx="614153" cy="369332"/>
          </a:xfrm>
          <a:prstGeom prst="rect">
            <a:avLst/>
          </a:prstGeom>
          <a:noFill/>
        </p:spPr>
        <p:txBody>
          <a:bodyPr wrap="square" rtlCol="0">
            <a:spAutoFit/>
          </a:bodyPr>
          <a:lstStyle/>
          <a:p>
            <a:r>
              <a:rPr lang="pt-BR" dirty="0" smtClean="0"/>
              <a:t>   2</a:t>
            </a:r>
            <a:endParaRPr lang="pt-BR" dirty="0"/>
          </a:p>
        </p:txBody>
      </p:sp>
    </p:spTree>
    <p:extLst>
      <p:ext uri="{BB962C8B-B14F-4D97-AF65-F5344CB8AC3E}">
        <p14:creationId xmlns:p14="http://schemas.microsoft.com/office/powerpoint/2010/main" val="2894617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endParaRPr lang="pt-BR" dirty="0"/>
          </a:p>
        </p:txBody>
      </p:sp>
      <p:sp>
        <p:nvSpPr>
          <p:cNvPr id="3" name="Espaço Reservado para Conteúdo 2"/>
          <p:cNvSpPr>
            <a:spLocks noGrp="1"/>
          </p:cNvSpPr>
          <p:nvPr>
            <p:ph idx="1"/>
          </p:nvPr>
        </p:nvSpPr>
        <p:spPr>
          <a:xfrm>
            <a:off x="838200" y="1883613"/>
            <a:ext cx="10515600" cy="4351338"/>
          </a:xfrm>
        </p:spPr>
        <p:txBody>
          <a:bodyPr/>
          <a:lstStyle/>
          <a:p>
            <a:pPr marL="0" indent="0" algn="ctr">
              <a:buNone/>
            </a:pPr>
            <a:endParaRPr lang="pt-BR" sz="4000" dirty="0" smtClean="0"/>
          </a:p>
          <a:p>
            <a:pPr marL="0" indent="0" algn="ctr">
              <a:buNone/>
            </a:pPr>
            <a:r>
              <a:rPr lang="pt-BR" sz="4000" dirty="0" smtClean="0"/>
              <a:t>“Um dia você vai olhar pra trás e ver que os problemas eram, na verdade, os degraus que te levam á vitória.”</a:t>
            </a:r>
          </a:p>
          <a:p>
            <a:pPr marL="0" indent="0">
              <a:buNone/>
            </a:pPr>
            <a:endParaRPr lang="pt-BR" dirty="0"/>
          </a:p>
          <a:p>
            <a:pPr marL="0" indent="0">
              <a:buNone/>
            </a:pPr>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3</a:t>
            </a:r>
            <a:endParaRPr lang="pt-BR" dirty="0"/>
          </a:p>
        </p:txBody>
      </p:sp>
    </p:spTree>
    <p:extLst>
      <p:ext uri="{BB962C8B-B14F-4D97-AF65-F5344CB8AC3E}">
        <p14:creationId xmlns:p14="http://schemas.microsoft.com/office/powerpoint/2010/main" val="631999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Software e Hardware</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5527" y="2614411"/>
            <a:ext cx="5543343" cy="2306626"/>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4</a:t>
            </a:r>
            <a:endParaRPr lang="pt-BR" dirty="0"/>
          </a:p>
        </p:txBody>
      </p:sp>
    </p:spTree>
    <p:extLst>
      <p:ext uri="{BB962C8B-B14F-4D97-AF65-F5344CB8AC3E}">
        <p14:creationId xmlns:p14="http://schemas.microsoft.com/office/powerpoint/2010/main" val="3939090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Software e Hardware</a:t>
            </a:r>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pic>
        <p:nvPicPr>
          <p:cNvPr id="4" name="Espaço Reservado para Conteúdo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953814" y="1834468"/>
            <a:ext cx="4755792" cy="4755792"/>
          </a:xfr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5</a:t>
            </a:r>
            <a:endParaRPr lang="pt-BR" dirty="0"/>
          </a:p>
        </p:txBody>
      </p:sp>
    </p:spTree>
    <p:extLst>
      <p:ext uri="{BB962C8B-B14F-4D97-AF65-F5344CB8AC3E}">
        <p14:creationId xmlns:p14="http://schemas.microsoft.com/office/powerpoint/2010/main" val="2531920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Hardware</a:t>
            </a:r>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pic>
        <p:nvPicPr>
          <p:cNvPr id="6" name="Espaço Reservado para Conteúdo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50966" y="1825625"/>
            <a:ext cx="9690068" cy="4351338"/>
          </a:xfr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6</a:t>
            </a:r>
            <a:endParaRPr lang="pt-BR" dirty="0"/>
          </a:p>
        </p:txBody>
      </p:sp>
    </p:spTree>
    <p:extLst>
      <p:ext uri="{BB962C8B-B14F-4D97-AF65-F5344CB8AC3E}">
        <p14:creationId xmlns:p14="http://schemas.microsoft.com/office/powerpoint/2010/main" val="1841450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Software</a:t>
            </a:r>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pic>
        <p:nvPicPr>
          <p:cNvPr id="6" name="Espaço Reservado para Conteúdo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762250" y="2096294"/>
            <a:ext cx="6667500" cy="3810000"/>
          </a:xfr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7</a:t>
            </a:r>
            <a:endParaRPr lang="pt-BR" dirty="0"/>
          </a:p>
        </p:txBody>
      </p:sp>
    </p:spTree>
    <p:extLst>
      <p:ext uri="{BB962C8B-B14F-4D97-AF65-F5344CB8AC3E}">
        <p14:creationId xmlns:p14="http://schemas.microsoft.com/office/powerpoint/2010/main" val="3051200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8712" y="138095"/>
            <a:ext cx="8634381" cy="970450"/>
          </a:xfrm>
        </p:spPr>
        <p:txBody>
          <a:bodyPr/>
          <a:lstStyle/>
          <a:p>
            <a:r>
              <a:rPr lang="pt-BR" dirty="0" smtClean="0"/>
              <a:t>O que é Ciência da Computação?</a:t>
            </a:r>
            <a:endParaRPr lang="pt-BR" dirty="0"/>
          </a:p>
        </p:txBody>
      </p:sp>
      <p:sp>
        <p:nvSpPr>
          <p:cNvPr id="3" name="Espaço Reservado para Conteúdo 2"/>
          <p:cNvSpPr>
            <a:spLocks noGrp="1"/>
          </p:cNvSpPr>
          <p:nvPr>
            <p:ph idx="1"/>
          </p:nvPr>
        </p:nvSpPr>
        <p:spPr>
          <a:xfrm>
            <a:off x="838200" y="1883613"/>
            <a:ext cx="10515600" cy="4351338"/>
          </a:xfrm>
        </p:spPr>
        <p:txBody>
          <a:bodyPr>
            <a:normAutofit/>
          </a:bodyPr>
          <a:lstStyle/>
          <a:p>
            <a:pPr marL="0" indent="0" algn="just">
              <a:buNone/>
            </a:pPr>
            <a:endParaRPr lang="pt-BR" sz="2500" dirty="0" smtClean="0"/>
          </a:p>
          <a:p>
            <a:pPr marL="0" indent="0" algn="just">
              <a:buNone/>
            </a:pPr>
            <a:r>
              <a:rPr lang="pt-BR" sz="2500" dirty="0" smtClean="0"/>
              <a:t>“A Ciência </a:t>
            </a:r>
            <a:r>
              <a:rPr lang="pt-BR" sz="2500" dirty="0"/>
              <a:t>da Computação </a:t>
            </a:r>
            <a:r>
              <a:rPr lang="pt-BR" sz="2500" dirty="0" smtClean="0"/>
              <a:t>visa </a:t>
            </a:r>
            <a:r>
              <a:rPr lang="pt-BR" sz="2500" dirty="0"/>
              <a:t>contribuir para a evolução do conhecimento do ponto de vista científico e tecnológico, e utilizar esse conhecimento em atividades de especificação, projeto, desenvolvimento e avaliação de métodos, ferramentas, sistemas e soluções computacionais</a:t>
            </a:r>
            <a:r>
              <a:rPr lang="pt-BR" sz="2500" dirty="0" smtClean="0"/>
              <a:t>.” </a:t>
            </a:r>
          </a:p>
          <a:p>
            <a:pPr marL="0" indent="0" algn="just">
              <a:buNone/>
            </a:pPr>
            <a:r>
              <a:rPr lang="pt-BR" sz="2500" dirty="0" smtClean="0"/>
              <a:t>							(FCT – Unesp, adaptado)</a:t>
            </a:r>
            <a:endParaRPr lang="pt-BR" sz="2500"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1139143"/>
            <a:ext cx="11373288" cy="695325"/>
          </a:xfrm>
          <a:prstGeom prst="rect">
            <a:avLst/>
          </a:prstGeom>
        </p:spPr>
      </p:pic>
      <p:pic>
        <p:nvPicPr>
          <p:cNvPr id="7" name="Espaço Reservado para Conteú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037" y="219459"/>
            <a:ext cx="1953555" cy="669183"/>
          </a:xfrm>
          <a:prstGeom prst="rect">
            <a:avLst/>
          </a:prstGeom>
        </p:spPr>
      </p:pic>
      <p:pic>
        <p:nvPicPr>
          <p:cNvPr id="9" name="Espaço Reservado para Conteúdo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8648" y="6370179"/>
            <a:ext cx="883352" cy="487821"/>
          </a:xfrm>
          <a:prstGeom prst="rect">
            <a:avLst/>
          </a:prstGeom>
        </p:spPr>
      </p:pic>
      <p:sp>
        <p:nvSpPr>
          <p:cNvPr id="8" name="CaixaDeTexto 7"/>
          <p:cNvSpPr txBox="1"/>
          <p:nvPr/>
        </p:nvSpPr>
        <p:spPr>
          <a:xfrm>
            <a:off x="11436439" y="6465194"/>
            <a:ext cx="614153" cy="369332"/>
          </a:xfrm>
          <a:prstGeom prst="rect">
            <a:avLst/>
          </a:prstGeom>
          <a:noFill/>
        </p:spPr>
        <p:txBody>
          <a:bodyPr wrap="square" rtlCol="0">
            <a:spAutoFit/>
          </a:bodyPr>
          <a:lstStyle/>
          <a:p>
            <a:r>
              <a:rPr lang="pt-BR" dirty="0" smtClean="0"/>
              <a:t>   8</a:t>
            </a:r>
            <a:endParaRPr lang="pt-BR" dirty="0"/>
          </a:p>
        </p:txBody>
      </p:sp>
    </p:spTree>
    <p:extLst>
      <p:ext uri="{BB962C8B-B14F-4D97-AF65-F5344CB8AC3E}">
        <p14:creationId xmlns:p14="http://schemas.microsoft.com/office/powerpoint/2010/main" val="1461637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6368</TotalTime>
  <Words>770</Words>
  <Application>Microsoft Office PowerPoint</Application>
  <PresentationFormat>Widescreen</PresentationFormat>
  <Paragraphs>184</Paragraphs>
  <Slides>26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26</vt:i4>
      </vt:variant>
    </vt:vector>
  </HeadingPairs>
  <TitlesOfParts>
    <vt:vector size="30" baseType="lpstr">
      <vt:lpstr>Arial</vt:lpstr>
      <vt:lpstr>Calibri</vt:lpstr>
      <vt:lpstr>Calibri Light</vt:lpstr>
      <vt:lpstr>Tema do Office</vt:lpstr>
      <vt:lpstr>Curso de Bacharelado em Ciência da Computação</vt:lpstr>
      <vt:lpstr>Construa seus sonhos</vt:lpstr>
      <vt:lpstr>Madrugadas estudando</vt:lpstr>
      <vt:lpstr>Apresentação do PowerPoint</vt:lpstr>
      <vt:lpstr>Software e Hardware</vt:lpstr>
      <vt:lpstr>Software e Hardware</vt:lpstr>
      <vt:lpstr>Hardware</vt:lpstr>
      <vt:lpstr>Software</vt:lpstr>
      <vt:lpstr>O que é Ciência da Computação?</vt:lpstr>
      <vt:lpstr>Ciência da Computação</vt:lpstr>
      <vt:lpstr>O que faz um cientista da computação?</vt:lpstr>
      <vt:lpstr>O que faz um cientista da computação?</vt:lpstr>
      <vt:lpstr>Principais disciplinas e áreas de atuação</vt:lpstr>
      <vt:lpstr>Mercado de trabalho</vt:lpstr>
      <vt:lpstr>Estimativas Salariais</vt:lpstr>
      <vt:lpstr>Estimativas Salariais</vt:lpstr>
      <vt:lpstr>Futuro</vt:lpstr>
      <vt:lpstr>Infraestrutura da FCT Unesp</vt:lpstr>
      <vt:lpstr>SECOMPP</vt:lpstr>
      <vt:lpstr>WRVA - 2015</vt:lpstr>
      <vt:lpstr>Café com Internet</vt:lpstr>
      <vt:lpstr>Maratona de Programação</vt:lpstr>
      <vt:lpstr>Intercompp 2K</vt:lpstr>
      <vt:lpstr>Festas</vt:lpstr>
      <vt:lpstr>Perguntas?</vt:lpstr>
      <vt:lpstr>Obrigado!!!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Internacionalização e Localização: Um estudo para avaliar o impacto na estrutura e na arquitetura de software</dc:title>
  <dc:creator>Bruno Santos de Lima</dc:creator>
  <cp:lastModifiedBy>Bruno Santos de Lima</cp:lastModifiedBy>
  <cp:revision>39</cp:revision>
  <dcterms:created xsi:type="dcterms:W3CDTF">2015-07-02T23:10:37Z</dcterms:created>
  <dcterms:modified xsi:type="dcterms:W3CDTF">2016-08-25T05:26:58Z</dcterms:modified>
</cp:coreProperties>
</file>