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316D3-716B-4451-AA05-5138382B5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493C69-4703-481B-A877-DDEE7A230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57D761-6034-4BAF-9BEE-32EF3425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81B-C0A7-40C8-B079-39C6953A795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A0373B-A5CA-4C7B-8EBB-FABC598B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5EF6BD-007F-4CA3-A182-CBF387DC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E4B-F7C3-4F02-900C-24C8EF405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07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CFBDD-F3EC-4D92-960B-88CD9A5F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7505D9-1681-4BD3-9743-C3C15C15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916FF6-1D94-406B-A214-3A29D3A9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81B-C0A7-40C8-B079-39C6953A795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5BAA31-B56C-4A86-827B-EBE7F0ED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68F5F-B3EA-4F7D-A27A-AFA953A0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E4B-F7C3-4F02-900C-24C8EF405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75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50FBFA-43DD-45A6-B57A-BFCD8B642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8C5537-ED51-4282-98F9-756705D2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87A27A-70A2-47F8-A6D6-D391B256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81B-C0A7-40C8-B079-39C6953A795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6F0A05-7795-4192-BCC8-29DCA2D0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C479A0-3AA6-496D-8B8D-1294F8C9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E4B-F7C3-4F02-900C-24C8EF405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34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7B5B0-1423-4A79-8934-BEB3B639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51E5BD-43D4-4671-9E0B-73286EB0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8CA2E-84D3-4417-B004-3ED1AA72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81B-C0A7-40C8-B079-39C6953A795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4C3B6-99BD-453C-8D9B-144FDE04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BA496-545A-476A-B65C-34049D6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E4B-F7C3-4F02-900C-24C8EF405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45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7EB02-85D8-429A-91F3-2B7FF89F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9F472B-1003-4D6C-9E8D-91DCD6B3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77CE49-7D26-4091-BB1C-91384810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81B-C0A7-40C8-B079-39C6953A795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3B482-97B0-4B4E-B03D-FDEBC3A5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F96366-B3DC-4EC8-8EDC-6A710854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E4B-F7C3-4F02-900C-24C8EF405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9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0C4CE-55BD-4673-AD97-C9454FC2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B42F2-E472-42DB-A32F-156437B0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9C1B9F-9293-4037-B86B-42011A297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1942E0-7F96-4899-86FD-EDCC3539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81B-C0A7-40C8-B079-39C6953A795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5E5DD3-02E3-403C-B340-55FAE902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46AE3F-44FD-4C74-AE4C-91FBFF35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E4B-F7C3-4F02-900C-24C8EF405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41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4D41-FAB5-4E58-BD9E-1A73364B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28714-07A6-43CF-AE24-E24B59C8B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EE83C2-78BC-4852-AB0C-6D476096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6F04DE-89E1-4443-89C8-D8044DD23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6C2189-6F07-4C42-A2EA-7AE117209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9D89D9-7CAC-4DF1-B206-508707CF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81B-C0A7-40C8-B079-39C6953A795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BAC239-249C-4318-B359-C22234DA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A5A7D0-57B3-422F-ACBC-4E3C8194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E4B-F7C3-4F02-900C-24C8EF405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3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D5E0D-C489-4FD5-9281-FC59A480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FC1E7D-FD25-4F61-B69A-145CA33C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81B-C0A7-40C8-B079-39C6953A795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AB2CD7-561B-44C7-8B6E-154E90CC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12F1DC-BC41-41CC-B009-84FDF83B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E4B-F7C3-4F02-900C-24C8EF405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5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1C0B1A-7216-4A56-B69B-7656DDC1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81B-C0A7-40C8-B079-39C6953A795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A60128-C186-4295-995C-BEF9A21F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197CE6-6CFA-4CCE-9510-F86D2827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E4B-F7C3-4F02-900C-24C8EF405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14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8795B-15A2-427E-BEFE-350AE12F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CFA5A-1CA2-48DC-925B-8FE15C822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4AA485-E83E-49D9-B66C-8216E511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FBF5-B768-4ECF-8E73-37AA6CBA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81B-C0A7-40C8-B079-39C6953A795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439DC6-8743-437C-B36D-DC4DA238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52A242-81D4-4622-BAC0-B02961B6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E4B-F7C3-4F02-900C-24C8EF405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3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5A37A-1397-4DD2-95BB-D7069715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7904C3-269B-47B5-9A9D-CD72483D6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F4FDA4-F0AC-408A-90F8-6CFCA19F5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16D1C3-3E0A-4739-8D91-5E35ED10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81B-C0A7-40C8-B079-39C6953A795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F4F1C-5141-41D1-BD31-3DEF7A58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AC52F-D432-431C-AF33-AB32FCF7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E4B-F7C3-4F02-900C-24C8EF405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80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1B0B28-3452-40E3-8CA6-80CC9747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A86A7-03FF-4F56-80D8-0B2B51EE1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EC6B03-0B37-496E-BABC-760B8A58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F81B-C0A7-40C8-B079-39C6953A795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6A625-6D05-4B14-89CB-4CA634473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1D94F-8477-4BEF-AC8B-0EC649E59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4E4B-F7C3-4F02-900C-24C8EF405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7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E40FB38-04DE-44D5-88AD-D7472FE3211A}"/>
              </a:ext>
            </a:extLst>
          </p:cNvPr>
          <p:cNvSpPr/>
          <p:nvPr/>
        </p:nvSpPr>
        <p:spPr>
          <a:xfrm>
            <a:off x="496479" y="2040458"/>
            <a:ext cx="2048607" cy="940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Aplicação Node.js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141293-DCC2-4E56-9A73-C84CED01E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61" y="3382548"/>
            <a:ext cx="1742044" cy="128404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85C515A-6089-4DEA-823B-B2432DFDFD8C}"/>
              </a:ext>
            </a:extLst>
          </p:cNvPr>
          <p:cNvSpPr/>
          <p:nvPr/>
        </p:nvSpPr>
        <p:spPr>
          <a:xfrm>
            <a:off x="4456057" y="1918085"/>
            <a:ext cx="2048607" cy="940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     MongoClient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143E23-D778-4EA2-B86D-5E1EACBE2886}"/>
              </a:ext>
            </a:extLst>
          </p:cNvPr>
          <p:cNvSpPr/>
          <p:nvPr/>
        </p:nvSpPr>
        <p:spPr>
          <a:xfrm>
            <a:off x="4440434" y="3613418"/>
            <a:ext cx="2048607" cy="940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    Mongoose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5977786-3A1F-4D08-8FD2-E91699DDB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23" y="3755579"/>
            <a:ext cx="420282" cy="5747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BE5946F-C41D-42C1-B4F8-9F33ADE5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81" y="2063631"/>
            <a:ext cx="420282" cy="574797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9B4185-0C09-478F-A48D-60F8A2D798D2}"/>
              </a:ext>
            </a:extLst>
          </p:cNvPr>
          <p:cNvCxnSpPr>
            <a:cxnSpLocks/>
          </p:cNvCxnSpPr>
          <p:nvPr/>
        </p:nvCxnSpPr>
        <p:spPr>
          <a:xfrm flipV="1">
            <a:off x="1520783" y="3181891"/>
            <a:ext cx="2383002" cy="1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667C2A9-15C0-4D04-B836-BD6C5FCD10E4}"/>
              </a:ext>
            </a:extLst>
          </p:cNvPr>
          <p:cNvCxnSpPr>
            <a:cxnSpLocks/>
          </p:cNvCxnSpPr>
          <p:nvPr/>
        </p:nvCxnSpPr>
        <p:spPr>
          <a:xfrm>
            <a:off x="3921370" y="2308581"/>
            <a:ext cx="0" cy="9112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61B5666-1650-4A31-947D-97AAD9763705}"/>
              </a:ext>
            </a:extLst>
          </p:cNvPr>
          <p:cNvCxnSpPr>
            <a:cxnSpLocks/>
          </p:cNvCxnSpPr>
          <p:nvPr/>
        </p:nvCxnSpPr>
        <p:spPr>
          <a:xfrm>
            <a:off x="3921370" y="3149123"/>
            <a:ext cx="0" cy="874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C02850C-3B29-44A3-BE64-F8B148B50854}"/>
              </a:ext>
            </a:extLst>
          </p:cNvPr>
          <p:cNvCxnSpPr>
            <a:cxnSpLocks/>
          </p:cNvCxnSpPr>
          <p:nvPr/>
        </p:nvCxnSpPr>
        <p:spPr>
          <a:xfrm>
            <a:off x="3903785" y="2308581"/>
            <a:ext cx="5104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F463D52-50E1-454C-A6F5-F02DC9E27998}"/>
              </a:ext>
            </a:extLst>
          </p:cNvPr>
          <p:cNvCxnSpPr>
            <a:cxnSpLocks/>
          </p:cNvCxnSpPr>
          <p:nvPr/>
        </p:nvCxnSpPr>
        <p:spPr>
          <a:xfrm>
            <a:off x="3910409" y="4028457"/>
            <a:ext cx="5104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9EA80F2-25B4-4B2E-8139-1F27188FE273}"/>
              </a:ext>
            </a:extLst>
          </p:cNvPr>
          <p:cNvCxnSpPr>
            <a:cxnSpLocks/>
          </p:cNvCxnSpPr>
          <p:nvPr/>
        </p:nvCxnSpPr>
        <p:spPr>
          <a:xfrm>
            <a:off x="6504664" y="2346023"/>
            <a:ext cx="869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895DA9D-D606-4FA2-8297-4AF27069B666}"/>
              </a:ext>
            </a:extLst>
          </p:cNvPr>
          <p:cNvCxnSpPr>
            <a:cxnSpLocks/>
          </p:cNvCxnSpPr>
          <p:nvPr/>
        </p:nvCxnSpPr>
        <p:spPr>
          <a:xfrm>
            <a:off x="6504664" y="4095418"/>
            <a:ext cx="869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have Esquerda 29">
            <a:extLst>
              <a:ext uri="{FF2B5EF4-FFF2-40B4-BE49-F238E27FC236}">
                <a16:creationId xmlns:a16="http://schemas.microsoft.com/office/drawing/2014/main" id="{EF129F97-058D-45F2-B393-B745F01413A8}"/>
              </a:ext>
            </a:extLst>
          </p:cNvPr>
          <p:cNvSpPr/>
          <p:nvPr/>
        </p:nvSpPr>
        <p:spPr>
          <a:xfrm>
            <a:off x="9145082" y="1729054"/>
            <a:ext cx="272519" cy="13188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have Esquerda 30">
            <a:extLst>
              <a:ext uri="{FF2B5EF4-FFF2-40B4-BE49-F238E27FC236}">
                <a16:creationId xmlns:a16="http://schemas.microsoft.com/office/drawing/2014/main" id="{2CFB35FF-C358-4A4D-B8C0-8100DEB31126}"/>
              </a:ext>
            </a:extLst>
          </p:cNvPr>
          <p:cNvSpPr/>
          <p:nvPr/>
        </p:nvSpPr>
        <p:spPr>
          <a:xfrm>
            <a:off x="9145082" y="3478449"/>
            <a:ext cx="272519" cy="13188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2F35772-69C8-4AF9-BE21-94B725EBFA0A}"/>
              </a:ext>
            </a:extLst>
          </p:cNvPr>
          <p:cNvSpPr txBox="1"/>
          <p:nvPr/>
        </p:nvSpPr>
        <p:spPr>
          <a:xfrm>
            <a:off x="9417600" y="1887039"/>
            <a:ext cx="2025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Análise:</a:t>
            </a:r>
          </a:p>
          <a:p>
            <a:r>
              <a:rPr lang="pt-BR" sz="1400" dirty="0"/>
              <a:t> - Tempo de execução</a:t>
            </a:r>
          </a:p>
          <a:p>
            <a:r>
              <a:rPr lang="pt-BR" sz="1400" dirty="0"/>
              <a:t> - Consumo de CPU</a:t>
            </a:r>
          </a:p>
          <a:p>
            <a:r>
              <a:rPr lang="pt-BR" sz="1400" dirty="0"/>
              <a:t> - Consumo de memória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7435D10-FB35-4365-A0D8-3941F3ACAE1E}"/>
              </a:ext>
            </a:extLst>
          </p:cNvPr>
          <p:cNvSpPr txBox="1"/>
          <p:nvPr/>
        </p:nvSpPr>
        <p:spPr>
          <a:xfrm>
            <a:off x="9281341" y="3630037"/>
            <a:ext cx="2025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Análise:</a:t>
            </a:r>
          </a:p>
          <a:p>
            <a:r>
              <a:rPr lang="pt-BR" sz="1400" dirty="0"/>
              <a:t> - Tempo de execução</a:t>
            </a:r>
          </a:p>
          <a:p>
            <a:r>
              <a:rPr lang="pt-BR" sz="1400" dirty="0"/>
              <a:t> - Consumo de CPU</a:t>
            </a:r>
          </a:p>
          <a:p>
            <a:r>
              <a:rPr lang="pt-BR" sz="1400" dirty="0"/>
              <a:t> - Consumo de memória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F8726FF-1CFE-4223-8743-9401204229D3}"/>
              </a:ext>
            </a:extLst>
          </p:cNvPr>
          <p:cNvSpPr txBox="1"/>
          <p:nvPr/>
        </p:nvSpPr>
        <p:spPr>
          <a:xfrm>
            <a:off x="2980596" y="2850165"/>
            <a:ext cx="712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/>
              <a:t>Drivers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F6B52D9-B2BC-4CA1-8890-ABF670F9362B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520783" y="2981235"/>
            <a:ext cx="0" cy="4013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8235EB77-46B9-4EF9-A742-6E78D8EC8971}"/>
              </a:ext>
            </a:extLst>
          </p:cNvPr>
          <p:cNvSpPr/>
          <p:nvPr/>
        </p:nvSpPr>
        <p:spPr>
          <a:xfrm>
            <a:off x="7390194" y="1918085"/>
            <a:ext cx="1438355" cy="940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Execução de operações (CRUD)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D79FE9C-967C-494A-BC21-131667CBAC6F}"/>
              </a:ext>
            </a:extLst>
          </p:cNvPr>
          <p:cNvSpPr/>
          <p:nvPr/>
        </p:nvSpPr>
        <p:spPr>
          <a:xfrm>
            <a:off x="7390194" y="3616430"/>
            <a:ext cx="1438355" cy="940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Execução de operações (CRUD)</a:t>
            </a:r>
          </a:p>
        </p:txBody>
      </p:sp>
    </p:spTree>
    <p:extLst>
      <p:ext uri="{BB962C8B-B14F-4D97-AF65-F5344CB8AC3E}">
        <p14:creationId xmlns:p14="http://schemas.microsoft.com/office/powerpoint/2010/main" val="2960348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Santos de Lima</dc:creator>
  <cp:lastModifiedBy>Bruno Santos de Lima</cp:lastModifiedBy>
  <cp:revision>6</cp:revision>
  <dcterms:created xsi:type="dcterms:W3CDTF">2019-05-03T14:29:36Z</dcterms:created>
  <dcterms:modified xsi:type="dcterms:W3CDTF">2019-05-03T18:49:42Z</dcterms:modified>
</cp:coreProperties>
</file>