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EF2B4-3317-40D0-B6FD-D84E9A6FA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64E1D-F74E-40B2-A620-1C85C5C9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416E7-F121-49FF-AB8B-E1E624C9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181AF-B01C-4417-A05D-420B3D15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9EAB7-501A-4AC7-9B1B-739F648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6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F633-C33B-48C5-811E-369F843A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8BEAD1-05C3-4F30-B331-42584BBEB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E64F2-B0D9-479A-A1A7-015B4279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7DC61-F66E-4A98-A06C-2F4270EF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80C7E-11D6-4841-BE55-29F264A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1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F9E88-3E9D-45AA-A94E-2841C9E65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366ED4-E600-487F-80FB-E5935B57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BE681-5E77-45D7-B731-3C7D8706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C0971-86D7-4665-9131-A2693FBD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94D95-DA09-4CA3-AC3F-3EA2CA0C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EBED4-0BF2-40C6-A533-26F1FD8F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55178-55A0-4163-AD28-D6B6F5E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F40CD-88E0-4432-B6C4-005299FB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632C7-3371-4104-8A30-E715266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43BE0-9A2B-424A-A0E5-D6B34CEA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1EB71-E4A8-468D-9440-E9E62D94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7086E-1417-484B-9A6D-24CAEA0F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BF1F2-D863-4113-B022-B80DDBD4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B33C02-ADEF-48D1-9E91-4240C84F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83D69-6709-4AB0-87B2-FB6C2C6F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F0A5B-52CB-4989-A41C-715528A5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862D9-FE6A-4C7A-9136-92C2CC1FC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E34AF-DB6F-4516-9A97-2C57724B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C3172C-CD11-44A9-A42D-01C8C2DB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602090-DA2B-4148-877C-CD95D27C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E948A-62C0-4B29-A21A-1AEBDD80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BFA57-3EB8-4357-95DE-C4553498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FA6056-F332-4E7B-A23D-81517D3A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FD55F1-7455-4DD0-B909-94AB4A1A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FA5430-95EA-4E06-953A-913944689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15FC7A-EBBF-4C4A-97AA-812351B8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3FCCA4-D57F-4C8A-8ACF-13D49F60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BD88F7-2F31-4142-9D34-05FC3D0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03416C-F4F8-4954-9602-52EF920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14D2-F7B7-4F48-B337-7E970AB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F5B8F-304F-4C89-97C6-1E5F6AB2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E9EBCA-B69C-4003-BAF9-24AFE35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21208B-56A4-4340-BBA3-C0E0C90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0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5B28CB-300D-4542-8175-F4BE0B4C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0B7F3A-FFB5-48AC-BC97-999DC009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755CA-F4C8-4B7A-8F97-B33AB00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6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7FD4-0307-4F9B-92BC-F3211EB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9ECBB-E578-44CA-89BB-EB0D69D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CF5685-F55A-4650-AD5C-7F1EB7F0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91907-F716-44D8-853E-B5431D39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F6AA7E-A26B-417F-9164-4A23A08B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09404-F175-4ED6-9795-EC864135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1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84CA7-FED4-4A31-8F6E-902D5006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1357CB-0878-4A19-853A-33949DFDF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8CB84D-573E-4E7C-87E9-7899D791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53270-64AA-4931-B51D-A8AEAA5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2E257-622C-483D-B160-EDA450C6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D558E8-87F4-4E29-9985-4AAA5DEA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706D8F-EA62-45CE-A278-A08EC105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12BF1-AEA2-4FF8-899E-F4B8CF65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1583E-F784-48BE-A855-97BA42210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8425-1FD6-487E-A0AB-9F4701B86771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2AB0C-782D-4EF6-8BA8-1C0AB2496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4E841-A64B-4333-BA37-F31EBA2CD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F27E-24BA-4DC0-8B48-E0DCD734C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8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B49624-3355-4E11-9E80-8C8B59B74B27}"/>
              </a:ext>
            </a:extLst>
          </p:cNvPr>
          <p:cNvSpPr txBox="1"/>
          <p:nvPr/>
        </p:nvSpPr>
        <p:spPr>
          <a:xfrm>
            <a:off x="9299547" y="6053441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(f) Cenário 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C6E857-70C6-46CD-AEEE-2E7AD3453042}"/>
              </a:ext>
            </a:extLst>
          </p:cNvPr>
          <p:cNvSpPr txBox="1"/>
          <p:nvPr/>
        </p:nvSpPr>
        <p:spPr>
          <a:xfrm>
            <a:off x="5094822" y="2252233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(b) Cenário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5190CD-8E28-4C62-BD31-664906AC87E8}"/>
              </a:ext>
            </a:extLst>
          </p:cNvPr>
          <p:cNvSpPr txBox="1"/>
          <p:nvPr/>
        </p:nvSpPr>
        <p:spPr>
          <a:xfrm>
            <a:off x="9299547" y="2258054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(c) Cenário 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041008-D45A-4F6E-BEC1-86BBA21AE1D3}"/>
              </a:ext>
            </a:extLst>
          </p:cNvPr>
          <p:cNvSpPr txBox="1"/>
          <p:nvPr/>
        </p:nvSpPr>
        <p:spPr>
          <a:xfrm>
            <a:off x="1153654" y="6053441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(d) Cenário 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B74BD-4931-4424-8580-8ADD0C793D00}"/>
              </a:ext>
            </a:extLst>
          </p:cNvPr>
          <p:cNvSpPr txBox="1"/>
          <p:nvPr/>
        </p:nvSpPr>
        <p:spPr>
          <a:xfrm>
            <a:off x="5294110" y="6053441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(e) Cenário 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767A22-88B0-47F2-985D-802AA828D4C9}"/>
              </a:ext>
            </a:extLst>
          </p:cNvPr>
          <p:cNvSpPr txBox="1"/>
          <p:nvPr/>
        </p:nvSpPr>
        <p:spPr>
          <a:xfrm>
            <a:off x="949224" y="2244843"/>
            <a:ext cx="144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(a) Cenário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320541-D2A4-4B43-8C9C-555F63BA0EE1}"/>
              </a:ext>
            </a:extLst>
          </p:cNvPr>
          <p:cNvSpPr/>
          <p:nvPr/>
        </p:nvSpPr>
        <p:spPr>
          <a:xfrm>
            <a:off x="211015" y="571499"/>
            <a:ext cx="2591313" cy="16012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CB517F-E36E-40BF-B4FE-783BD9985F61}"/>
              </a:ext>
            </a:extLst>
          </p:cNvPr>
          <p:cNvSpPr/>
          <p:nvPr/>
        </p:nvSpPr>
        <p:spPr>
          <a:xfrm>
            <a:off x="5091019" y="548052"/>
            <a:ext cx="2331410" cy="1624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1C0715A-7AF5-4104-A306-5C3E33B4B55D}"/>
              </a:ext>
            </a:extLst>
          </p:cNvPr>
          <p:cNvSpPr/>
          <p:nvPr/>
        </p:nvSpPr>
        <p:spPr>
          <a:xfrm>
            <a:off x="3145773" y="548052"/>
            <a:ext cx="1864752" cy="1624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9361F1-C319-4000-9448-B7C418017517}"/>
              </a:ext>
            </a:extLst>
          </p:cNvPr>
          <p:cNvSpPr/>
          <p:nvPr/>
        </p:nvSpPr>
        <p:spPr>
          <a:xfrm>
            <a:off x="9745079" y="548052"/>
            <a:ext cx="2331410" cy="1624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98EA9CC-2DB7-4688-8D01-323925686BDE}"/>
              </a:ext>
            </a:extLst>
          </p:cNvPr>
          <p:cNvSpPr/>
          <p:nvPr/>
        </p:nvSpPr>
        <p:spPr>
          <a:xfrm>
            <a:off x="7799833" y="548052"/>
            <a:ext cx="1864752" cy="1624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746E8FB-556D-4006-9E20-58454DEF7FEF}"/>
              </a:ext>
            </a:extLst>
          </p:cNvPr>
          <p:cNvSpPr/>
          <p:nvPr/>
        </p:nvSpPr>
        <p:spPr>
          <a:xfrm>
            <a:off x="536331" y="972849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E31968B-D6E5-4366-A372-4E16F135BC38}"/>
              </a:ext>
            </a:extLst>
          </p:cNvPr>
          <p:cNvSpPr/>
          <p:nvPr/>
        </p:nvSpPr>
        <p:spPr>
          <a:xfrm>
            <a:off x="536331" y="1090603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424E84E-8B3A-42D5-B1F0-3D05F52B03A0}"/>
              </a:ext>
            </a:extLst>
          </p:cNvPr>
          <p:cNvSpPr/>
          <p:nvPr/>
        </p:nvSpPr>
        <p:spPr>
          <a:xfrm>
            <a:off x="4414862" y="1022694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2127E38-A83A-4577-B2F5-63498E178248}"/>
              </a:ext>
            </a:extLst>
          </p:cNvPr>
          <p:cNvSpPr/>
          <p:nvPr/>
        </p:nvSpPr>
        <p:spPr>
          <a:xfrm>
            <a:off x="4414862" y="1140448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2A13718-66AA-4930-BED6-AF16C409F729}"/>
              </a:ext>
            </a:extLst>
          </p:cNvPr>
          <p:cNvSpPr/>
          <p:nvPr/>
        </p:nvSpPr>
        <p:spPr>
          <a:xfrm>
            <a:off x="5352001" y="1013347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1751062-1238-4A6B-872D-73103B81D703}"/>
              </a:ext>
            </a:extLst>
          </p:cNvPr>
          <p:cNvSpPr/>
          <p:nvPr/>
        </p:nvSpPr>
        <p:spPr>
          <a:xfrm>
            <a:off x="5352001" y="1131101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291862D-8155-4EAB-A02A-A18215AECC93}"/>
              </a:ext>
            </a:extLst>
          </p:cNvPr>
          <p:cNvSpPr/>
          <p:nvPr/>
        </p:nvSpPr>
        <p:spPr>
          <a:xfrm>
            <a:off x="9217377" y="1028934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EA0845-82B7-4E62-B061-D1452EEF5F65}"/>
              </a:ext>
            </a:extLst>
          </p:cNvPr>
          <p:cNvSpPr/>
          <p:nvPr/>
        </p:nvSpPr>
        <p:spPr>
          <a:xfrm>
            <a:off x="9217377" y="1146688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715B741-989C-4726-884F-B65114D89D8F}"/>
              </a:ext>
            </a:extLst>
          </p:cNvPr>
          <p:cNvSpPr/>
          <p:nvPr/>
        </p:nvSpPr>
        <p:spPr>
          <a:xfrm>
            <a:off x="8785031" y="1037727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B34483-E6F8-4FED-8030-B770C80A1104}"/>
              </a:ext>
            </a:extLst>
          </p:cNvPr>
          <p:cNvSpPr/>
          <p:nvPr/>
        </p:nvSpPr>
        <p:spPr>
          <a:xfrm>
            <a:off x="8785031" y="1155481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E978098-9584-42BC-B71D-D55A6445DD5D}"/>
              </a:ext>
            </a:extLst>
          </p:cNvPr>
          <p:cNvSpPr/>
          <p:nvPr/>
        </p:nvSpPr>
        <p:spPr>
          <a:xfrm>
            <a:off x="10043007" y="1022345"/>
            <a:ext cx="324970" cy="803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AF24881-09A8-4645-A4F0-8564276035BB}"/>
              </a:ext>
            </a:extLst>
          </p:cNvPr>
          <p:cNvSpPr/>
          <p:nvPr/>
        </p:nvSpPr>
        <p:spPr>
          <a:xfrm>
            <a:off x="10043007" y="1140099"/>
            <a:ext cx="324970" cy="31616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BED3C8-A527-4C29-98FA-5A7027F6E5E3}"/>
              </a:ext>
            </a:extLst>
          </p:cNvPr>
          <p:cNvSpPr txBox="1"/>
          <p:nvPr/>
        </p:nvSpPr>
        <p:spPr>
          <a:xfrm>
            <a:off x="316523" y="677008"/>
            <a:ext cx="237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 / MESTRE / ESCRAVO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9B71F2-2A80-4B21-9188-72A67A6AA578}"/>
              </a:ext>
            </a:extLst>
          </p:cNvPr>
          <p:cNvSpPr txBox="1"/>
          <p:nvPr/>
        </p:nvSpPr>
        <p:spPr>
          <a:xfrm>
            <a:off x="3179733" y="631485"/>
            <a:ext cx="173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C2CBE84-2C86-4AFB-9F69-37D29E04BBFE}"/>
              </a:ext>
            </a:extLst>
          </p:cNvPr>
          <p:cNvSpPr txBox="1"/>
          <p:nvPr/>
        </p:nvSpPr>
        <p:spPr>
          <a:xfrm>
            <a:off x="5196254" y="632855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MESTRE / ESCRAVO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E050ABB-0008-4372-B5D5-09EAA4B89552}"/>
              </a:ext>
            </a:extLst>
          </p:cNvPr>
          <p:cNvSpPr txBox="1"/>
          <p:nvPr/>
        </p:nvSpPr>
        <p:spPr>
          <a:xfrm>
            <a:off x="9834373" y="616932"/>
            <a:ext cx="211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MESTRE / ESCRAVO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9952A7-B16B-4FAA-8525-DF84E0CACB41}"/>
              </a:ext>
            </a:extLst>
          </p:cNvPr>
          <p:cNvSpPr txBox="1"/>
          <p:nvPr/>
        </p:nvSpPr>
        <p:spPr>
          <a:xfrm>
            <a:off x="7880326" y="603357"/>
            <a:ext cx="166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D51AFD4-8FAC-4959-B62A-9DBAD19F05ED}"/>
              </a:ext>
            </a:extLst>
          </p:cNvPr>
          <p:cNvSpPr txBox="1"/>
          <p:nvPr/>
        </p:nvSpPr>
        <p:spPr>
          <a:xfrm>
            <a:off x="370212" y="1772163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91EE387-AD47-4919-93DD-1C57B32D3E5E}"/>
              </a:ext>
            </a:extLst>
          </p:cNvPr>
          <p:cNvSpPr txBox="1"/>
          <p:nvPr/>
        </p:nvSpPr>
        <p:spPr>
          <a:xfrm>
            <a:off x="5188707" y="1819634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C38140B-CEEB-48B8-90A9-380F074CB3FE}"/>
              </a:ext>
            </a:extLst>
          </p:cNvPr>
          <p:cNvSpPr txBox="1"/>
          <p:nvPr/>
        </p:nvSpPr>
        <p:spPr>
          <a:xfrm>
            <a:off x="9878336" y="1847931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899CD4-9FEA-4A47-A4B4-5587E608E535}"/>
              </a:ext>
            </a:extLst>
          </p:cNvPr>
          <p:cNvSpPr txBox="1"/>
          <p:nvPr/>
        </p:nvSpPr>
        <p:spPr>
          <a:xfrm>
            <a:off x="4273764" y="1825542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AA9F55-F31C-4975-B7E8-2867C6AB9BD1}"/>
              </a:ext>
            </a:extLst>
          </p:cNvPr>
          <p:cNvSpPr txBox="1"/>
          <p:nvPr/>
        </p:nvSpPr>
        <p:spPr>
          <a:xfrm>
            <a:off x="1036457" y="905278"/>
            <a:ext cx="174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 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5466CCC-EC83-4622-A47C-AB4104A254A7}"/>
              </a:ext>
            </a:extLst>
          </p:cNvPr>
          <p:cNvSpPr txBox="1"/>
          <p:nvPr/>
        </p:nvSpPr>
        <p:spPr>
          <a:xfrm>
            <a:off x="5734402" y="856099"/>
            <a:ext cx="174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 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29E6ED6-6AC6-4CE2-AA6A-ED71D55312BF}"/>
              </a:ext>
            </a:extLst>
          </p:cNvPr>
          <p:cNvSpPr txBox="1"/>
          <p:nvPr/>
        </p:nvSpPr>
        <p:spPr>
          <a:xfrm>
            <a:off x="10407315" y="823778"/>
            <a:ext cx="174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 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100DE9-64EB-412E-9A15-6AADCC7E5182}"/>
              </a:ext>
            </a:extLst>
          </p:cNvPr>
          <p:cNvSpPr txBox="1"/>
          <p:nvPr/>
        </p:nvSpPr>
        <p:spPr>
          <a:xfrm>
            <a:off x="3193690" y="1225579"/>
            <a:ext cx="1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YCSB Client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7EA4CC-BC6D-457A-8348-1F65D4DF65A1}"/>
              </a:ext>
            </a:extLst>
          </p:cNvPr>
          <p:cNvSpPr txBox="1"/>
          <p:nvPr/>
        </p:nvSpPr>
        <p:spPr>
          <a:xfrm>
            <a:off x="7776581" y="1235947"/>
            <a:ext cx="1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YCSB Client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9A721F4-F597-45AF-A25C-973DBC1918EF}"/>
              </a:ext>
            </a:extLst>
          </p:cNvPr>
          <p:cNvSpPr txBox="1"/>
          <p:nvPr/>
        </p:nvSpPr>
        <p:spPr>
          <a:xfrm>
            <a:off x="8599736" y="1819634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96F196E-6BA6-47C2-A8BB-331E5C515476}"/>
              </a:ext>
            </a:extLst>
          </p:cNvPr>
          <p:cNvSpPr txBox="1"/>
          <p:nvPr/>
        </p:nvSpPr>
        <p:spPr>
          <a:xfrm>
            <a:off x="9049336" y="1819634"/>
            <a:ext cx="67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D35E91F-6159-4105-A6A5-B0E78CC17DD3}"/>
              </a:ext>
            </a:extLst>
          </p:cNvPr>
          <p:cNvSpPr/>
          <p:nvPr/>
        </p:nvSpPr>
        <p:spPr>
          <a:xfrm>
            <a:off x="1723000" y="4428743"/>
            <a:ext cx="1864752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9BB845D-914E-449F-80B2-C7A4EB49A687}"/>
              </a:ext>
            </a:extLst>
          </p:cNvPr>
          <p:cNvSpPr/>
          <p:nvPr/>
        </p:nvSpPr>
        <p:spPr>
          <a:xfrm>
            <a:off x="78221" y="4428743"/>
            <a:ext cx="1545699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8AD44C2-452B-4324-AED9-08F85AF56295}"/>
              </a:ext>
            </a:extLst>
          </p:cNvPr>
          <p:cNvSpPr/>
          <p:nvPr/>
        </p:nvSpPr>
        <p:spPr>
          <a:xfrm>
            <a:off x="1190893" y="4900012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AC99830-8B61-46AA-A864-49931129895B}"/>
              </a:ext>
            </a:extLst>
          </p:cNvPr>
          <p:cNvSpPr/>
          <p:nvPr/>
        </p:nvSpPr>
        <p:spPr>
          <a:xfrm>
            <a:off x="1190893" y="5017766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C0C4ADEF-44ED-44F8-88F9-7E9B13BD61A7}"/>
              </a:ext>
            </a:extLst>
          </p:cNvPr>
          <p:cNvSpPr/>
          <p:nvPr/>
        </p:nvSpPr>
        <p:spPr>
          <a:xfrm>
            <a:off x="1866576" y="4886282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89141D0A-6A7E-4512-BD0A-7BDF76EE40A2}"/>
              </a:ext>
            </a:extLst>
          </p:cNvPr>
          <p:cNvSpPr/>
          <p:nvPr/>
        </p:nvSpPr>
        <p:spPr>
          <a:xfrm>
            <a:off x="1866576" y="5004036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17A21F2-CD5C-4037-B83B-1E72A9F0DBB4}"/>
              </a:ext>
            </a:extLst>
          </p:cNvPr>
          <p:cNvSpPr txBox="1"/>
          <p:nvPr/>
        </p:nvSpPr>
        <p:spPr>
          <a:xfrm>
            <a:off x="128737" y="4450961"/>
            <a:ext cx="159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61391B9-9C08-4F49-8BC5-DC8B844B5753}"/>
              </a:ext>
            </a:extLst>
          </p:cNvPr>
          <p:cNvSpPr txBox="1"/>
          <p:nvPr/>
        </p:nvSpPr>
        <p:spPr>
          <a:xfrm>
            <a:off x="1723000" y="4450961"/>
            <a:ext cx="194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ESCRAVO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6536FA3-3C3E-4E77-9D0F-F06A868AD11B}"/>
              </a:ext>
            </a:extLst>
          </p:cNvPr>
          <p:cNvSpPr txBox="1"/>
          <p:nvPr/>
        </p:nvSpPr>
        <p:spPr>
          <a:xfrm>
            <a:off x="1805714" y="5631849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n02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B4F4FD2-3443-406A-B4C2-995D10E6A459}"/>
              </a:ext>
            </a:extLst>
          </p:cNvPr>
          <p:cNvSpPr txBox="1"/>
          <p:nvPr/>
        </p:nvSpPr>
        <p:spPr>
          <a:xfrm>
            <a:off x="1002167" y="5628990"/>
            <a:ext cx="62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2F9E986-A6BC-44DD-8320-4D51067A67C0}"/>
              </a:ext>
            </a:extLst>
          </p:cNvPr>
          <p:cNvSpPr txBox="1"/>
          <p:nvPr/>
        </p:nvSpPr>
        <p:spPr>
          <a:xfrm>
            <a:off x="2237278" y="4921605"/>
            <a:ext cx="160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FD2C5B5-F535-461E-ABDC-B936A180C21E}"/>
              </a:ext>
            </a:extLst>
          </p:cNvPr>
          <p:cNvSpPr txBox="1"/>
          <p:nvPr/>
        </p:nvSpPr>
        <p:spPr>
          <a:xfrm>
            <a:off x="126138" y="5106271"/>
            <a:ext cx="160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YCSB Client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5BB3D5D-7A6C-4384-A34B-D4BB1369A605}"/>
              </a:ext>
            </a:extLst>
          </p:cNvPr>
          <p:cNvSpPr/>
          <p:nvPr/>
        </p:nvSpPr>
        <p:spPr>
          <a:xfrm>
            <a:off x="766498" y="2865034"/>
            <a:ext cx="2310810" cy="14542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59B3A13A-6FB5-4279-BF09-5274A312D0F8}"/>
              </a:ext>
            </a:extLst>
          </p:cNvPr>
          <p:cNvSpPr/>
          <p:nvPr/>
        </p:nvSpPr>
        <p:spPr>
          <a:xfrm>
            <a:off x="1059355" y="3277082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EF805AB-0F39-4CAA-A7D3-5E053564D0B8}"/>
              </a:ext>
            </a:extLst>
          </p:cNvPr>
          <p:cNvSpPr/>
          <p:nvPr/>
        </p:nvSpPr>
        <p:spPr>
          <a:xfrm>
            <a:off x="1059355" y="3394836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28A148F-DCF2-4C31-93E9-A4555EF3D604}"/>
              </a:ext>
            </a:extLst>
          </p:cNvPr>
          <p:cNvSpPr txBox="1"/>
          <p:nvPr/>
        </p:nvSpPr>
        <p:spPr>
          <a:xfrm>
            <a:off x="841018" y="2921016"/>
            <a:ext cx="21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MESTRE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3263A00-D3F6-4350-AA04-359C9BE3F9B3}"/>
              </a:ext>
            </a:extLst>
          </p:cNvPr>
          <p:cNvSpPr txBox="1"/>
          <p:nvPr/>
        </p:nvSpPr>
        <p:spPr>
          <a:xfrm>
            <a:off x="861301" y="4024354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CA47F7B-299F-4499-8D9D-0EE932F1F911}"/>
              </a:ext>
            </a:extLst>
          </p:cNvPr>
          <p:cNvSpPr txBox="1"/>
          <p:nvPr/>
        </p:nvSpPr>
        <p:spPr>
          <a:xfrm>
            <a:off x="1342492" y="3280733"/>
            <a:ext cx="173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D5E2F85-430D-4ECB-8AA9-7E6663EDB589}"/>
              </a:ext>
            </a:extLst>
          </p:cNvPr>
          <p:cNvSpPr/>
          <p:nvPr/>
        </p:nvSpPr>
        <p:spPr>
          <a:xfrm>
            <a:off x="5774527" y="4446489"/>
            <a:ext cx="1864752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94F458E-F5A6-4AAB-893D-548D35616FD5}"/>
              </a:ext>
            </a:extLst>
          </p:cNvPr>
          <p:cNvSpPr/>
          <p:nvPr/>
        </p:nvSpPr>
        <p:spPr>
          <a:xfrm>
            <a:off x="3891600" y="4446489"/>
            <a:ext cx="1783847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737F42D9-D40A-475A-958A-CAC1A4604670}"/>
              </a:ext>
            </a:extLst>
          </p:cNvPr>
          <p:cNvSpPr/>
          <p:nvPr/>
        </p:nvSpPr>
        <p:spPr>
          <a:xfrm>
            <a:off x="5303923" y="4908376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15E9A605-0B91-4DC4-8289-FFB641E189B7}"/>
              </a:ext>
            </a:extLst>
          </p:cNvPr>
          <p:cNvSpPr/>
          <p:nvPr/>
        </p:nvSpPr>
        <p:spPr>
          <a:xfrm>
            <a:off x="5303923" y="5026130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B2282D9B-F761-4DD9-BFF2-628E560DF98F}"/>
              </a:ext>
            </a:extLst>
          </p:cNvPr>
          <p:cNvSpPr/>
          <p:nvPr/>
        </p:nvSpPr>
        <p:spPr>
          <a:xfrm>
            <a:off x="5918103" y="4904028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FCE03D14-C1EF-488F-9764-BF5A82AD3DF7}"/>
              </a:ext>
            </a:extLst>
          </p:cNvPr>
          <p:cNvSpPr/>
          <p:nvPr/>
        </p:nvSpPr>
        <p:spPr>
          <a:xfrm>
            <a:off x="5918103" y="5021782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179C8138-2374-4E8E-9F80-382FF5F4493E}"/>
              </a:ext>
            </a:extLst>
          </p:cNvPr>
          <p:cNvSpPr txBox="1"/>
          <p:nvPr/>
        </p:nvSpPr>
        <p:spPr>
          <a:xfrm>
            <a:off x="4020149" y="4459602"/>
            <a:ext cx="159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0F51886E-2C30-4B24-9D2B-88427613A441}"/>
              </a:ext>
            </a:extLst>
          </p:cNvPr>
          <p:cNvSpPr txBox="1"/>
          <p:nvPr/>
        </p:nvSpPr>
        <p:spPr>
          <a:xfrm>
            <a:off x="5774527" y="4468707"/>
            <a:ext cx="194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ESCRAVO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D4FE1B6-9B5C-4028-8175-8E16C2F4E662}"/>
              </a:ext>
            </a:extLst>
          </p:cNvPr>
          <p:cNvSpPr txBox="1"/>
          <p:nvPr/>
        </p:nvSpPr>
        <p:spPr>
          <a:xfrm>
            <a:off x="5857241" y="5649595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n03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C388C56-90D4-44CF-809E-EF19870B4113}"/>
              </a:ext>
            </a:extLst>
          </p:cNvPr>
          <p:cNvSpPr txBox="1"/>
          <p:nvPr/>
        </p:nvSpPr>
        <p:spPr>
          <a:xfrm>
            <a:off x="5130335" y="5640213"/>
            <a:ext cx="62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0534D55-99FE-452D-A3C6-E488BB746764}"/>
              </a:ext>
            </a:extLst>
          </p:cNvPr>
          <p:cNvSpPr txBox="1"/>
          <p:nvPr/>
        </p:nvSpPr>
        <p:spPr>
          <a:xfrm>
            <a:off x="6288805" y="4939351"/>
            <a:ext cx="160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7109EAE-B9D1-4FD8-9D0D-26C206E28023}"/>
              </a:ext>
            </a:extLst>
          </p:cNvPr>
          <p:cNvSpPr txBox="1"/>
          <p:nvPr/>
        </p:nvSpPr>
        <p:spPr>
          <a:xfrm>
            <a:off x="3911278" y="5080464"/>
            <a:ext cx="160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YCSB Client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E683B6D-EC88-4645-A4AE-89544AA2E652}"/>
              </a:ext>
            </a:extLst>
          </p:cNvPr>
          <p:cNvSpPr/>
          <p:nvPr/>
        </p:nvSpPr>
        <p:spPr>
          <a:xfrm>
            <a:off x="4818025" y="2882780"/>
            <a:ext cx="2310810" cy="14542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5B5EF76C-DB14-4147-9106-A6389F302F49}"/>
              </a:ext>
            </a:extLst>
          </p:cNvPr>
          <p:cNvSpPr/>
          <p:nvPr/>
        </p:nvSpPr>
        <p:spPr>
          <a:xfrm>
            <a:off x="5110882" y="3294828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6BD7AD56-60DF-40BE-8457-978AFF615FFF}"/>
              </a:ext>
            </a:extLst>
          </p:cNvPr>
          <p:cNvSpPr/>
          <p:nvPr/>
        </p:nvSpPr>
        <p:spPr>
          <a:xfrm>
            <a:off x="5110882" y="3412582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2C1B6F4-1EED-48EC-98D8-707A0C256E72}"/>
              </a:ext>
            </a:extLst>
          </p:cNvPr>
          <p:cNvSpPr txBox="1"/>
          <p:nvPr/>
        </p:nvSpPr>
        <p:spPr>
          <a:xfrm>
            <a:off x="4892545" y="2938762"/>
            <a:ext cx="21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MESTRE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9DC414A-BA22-4855-9FED-AD9D8440D814}"/>
              </a:ext>
            </a:extLst>
          </p:cNvPr>
          <p:cNvSpPr txBox="1"/>
          <p:nvPr/>
        </p:nvSpPr>
        <p:spPr>
          <a:xfrm>
            <a:off x="4912828" y="4042100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4F58B5F-DA14-4E88-9142-212FBBD4F79D}"/>
              </a:ext>
            </a:extLst>
          </p:cNvPr>
          <p:cNvSpPr txBox="1"/>
          <p:nvPr/>
        </p:nvSpPr>
        <p:spPr>
          <a:xfrm>
            <a:off x="5394019" y="3298479"/>
            <a:ext cx="173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DFD251E4-332D-4BC9-BE09-11F3A8246E80}"/>
              </a:ext>
            </a:extLst>
          </p:cNvPr>
          <p:cNvSpPr/>
          <p:nvPr/>
        </p:nvSpPr>
        <p:spPr>
          <a:xfrm>
            <a:off x="4937067" y="4902612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01385282-DCAF-478E-B2F1-E6EB75BAC143}"/>
              </a:ext>
            </a:extLst>
          </p:cNvPr>
          <p:cNvSpPr/>
          <p:nvPr/>
        </p:nvSpPr>
        <p:spPr>
          <a:xfrm>
            <a:off x="4937067" y="5020366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CFC76E4C-43E5-473B-A65D-724EA78089A7}"/>
              </a:ext>
            </a:extLst>
          </p:cNvPr>
          <p:cNvSpPr txBox="1"/>
          <p:nvPr/>
        </p:nvSpPr>
        <p:spPr>
          <a:xfrm>
            <a:off x="4789028" y="5643068"/>
            <a:ext cx="62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n01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B1174E4-F73C-4CE7-8F00-9AD988A04F3F}"/>
              </a:ext>
            </a:extLst>
          </p:cNvPr>
          <p:cNvSpPr/>
          <p:nvPr/>
        </p:nvSpPr>
        <p:spPr>
          <a:xfrm>
            <a:off x="9674288" y="4473687"/>
            <a:ext cx="2131667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8E5A98F-1D23-4E70-9DDE-D47C7B157C02}"/>
              </a:ext>
            </a:extLst>
          </p:cNvPr>
          <p:cNvSpPr/>
          <p:nvPr/>
        </p:nvSpPr>
        <p:spPr>
          <a:xfrm>
            <a:off x="8058276" y="4473687"/>
            <a:ext cx="1518141" cy="1515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0021CBD1-424E-4AC9-97D5-6427F80241E4}"/>
              </a:ext>
            </a:extLst>
          </p:cNvPr>
          <p:cNvSpPr/>
          <p:nvPr/>
        </p:nvSpPr>
        <p:spPr>
          <a:xfrm>
            <a:off x="9830660" y="4918359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52BB8296-0E43-496F-AB6C-61A3B70E8775}"/>
              </a:ext>
            </a:extLst>
          </p:cNvPr>
          <p:cNvSpPr/>
          <p:nvPr/>
        </p:nvSpPr>
        <p:spPr>
          <a:xfrm>
            <a:off x="9830660" y="5036113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A26E6C67-3178-47BF-8B81-24D4265D1918}"/>
              </a:ext>
            </a:extLst>
          </p:cNvPr>
          <p:cNvSpPr txBox="1"/>
          <p:nvPr/>
        </p:nvSpPr>
        <p:spPr>
          <a:xfrm>
            <a:off x="8142218" y="4486800"/>
            <a:ext cx="138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CLIENTES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6671A7E3-51EC-4DF5-A901-686C32D2F3A2}"/>
              </a:ext>
            </a:extLst>
          </p:cNvPr>
          <p:cNvSpPr txBox="1"/>
          <p:nvPr/>
        </p:nvSpPr>
        <p:spPr>
          <a:xfrm>
            <a:off x="9725410" y="4495905"/>
            <a:ext cx="216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ESCRAVOS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C2200F0D-7474-4E95-8FD2-D78DC43CF1D1}"/>
              </a:ext>
            </a:extLst>
          </p:cNvPr>
          <p:cNvSpPr txBox="1"/>
          <p:nvPr/>
        </p:nvSpPr>
        <p:spPr>
          <a:xfrm>
            <a:off x="9769798" y="5663926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n02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D82DD046-DFB0-4720-9F1C-423FA0534AB0}"/>
              </a:ext>
            </a:extLst>
          </p:cNvPr>
          <p:cNvSpPr txBox="1"/>
          <p:nvPr/>
        </p:nvSpPr>
        <p:spPr>
          <a:xfrm>
            <a:off x="10602206" y="4952710"/>
            <a:ext cx="160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DataNode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Region Server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89174657-435E-4261-B3AC-D9D893B12182}"/>
              </a:ext>
            </a:extLst>
          </p:cNvPr>
          <p:cNvSpPr txBox="1"/>
          <p:nvPr/>
        </p:nvSpPr>
        <p:spPr>
          <a:xfrm>
            <a:off x="8077954" y="5107662"/>
            <a:ext cx="160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YCSB Client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9FD0211D-E11A-4320-BCFB-CF0AB4651366}"/>
              </a:ext>
            </a:extLst>
          </p:cNvPr>
          <p:cNvSpPr/>
          <p:nvPr/>
        </p:nvSpPr>
        <p:spPr>
          <a:xfrm>
            <a:off x="8984701" y="2909978"/>
            <a:ext cx="2310810" cy="14542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2B3982A-E702-478C-9E80-A1F41BF33521}"/>
              </a:ext>
            </a:extLst>
          </p:cNvPr>
          <p:cNvSpPr/>
          <p:nvPr/>
        </p:nvSpPr>
        <p:spPr>
          <a:xfrm>
            <a:off x="9277558" y="3322026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2607B976-8C3D-4CBD-A1FF-08AAD9A6D62D}"/>
              </a:ext>
            </a:extLst>
          </p:cNvPr>
          <p:cNvSpPr/>
          <p:nvPr/>
        </p:nvSpPr>
        <p:spPr>
          <a:xfrm>
            <a:off x="9277558" y="3439780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3251D46-AF49-475D-BE8B-9687166981DC}"/>
              </a:ext>
            </a:extLst>
          </p:cNvPr>
          <p:cNvSpPr txBox="1"/>
          <p:nvPr/>
        </p:nvSpPr>
        <p:spPr>
          <a:xfrm>
            <a:off x="9059221" y="2965960"/>
            <a:ext cx="21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MESTRE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92F265E-093E-44FE-86B7-17F68815370B}"/>
              </a:ext>
            </a:extLst>
          </p:cNvPr>
          <p:cNvSpPr txBox="1"/>
          <p:nvPr/>
        </p:nvSpPr>
        <p:spPr>
          <a:xfrm>
            <a:off x="9079504" y="4069298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hpcdmc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416ACEBA-2CCA-4AF3-BF76-189AC9C1D641}"/>
              </a:ext>
            </a:extLst>
          </p:cNvPr>
          <p:cNvSpPr txBox="1"/>
          <p:nvPr/>
        </p:nvSpPr>
        <p:spPr>
          <a:xfrm>
            <a:off x="9560695" y="3325677"/>
            <a:ext cx="173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SecondaryNameNode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Hmaster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QuorumPeer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B392495B-281E-4C9A-A728-BC91B434F4B4}"/>
              </a:ext>
            </a:extLst>
          </p:cNvPr>
          <p:cNvSpPr/>
          <p:nvPr/>
        </p:nvSpPr>
        <p:spPr>
          <a:xfrm>
            <a:off x="9103743" y="4929810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id="{FB605610-0292-4B8A-B8A2-4EDED2A531AA}"/>
              </a:ext>
            </a:extLst>
          </p:cNvPr>
          <p:cNvSpPr/>
          <p:nvPr/>
        </p:nvSpPr>
        <p:spPr>
          <a:xfrm>
            <a:off x="9103743" y="5047564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9E4F9FA-A59F-47AE-A15E-D3F82A180871}"/>
              </a:ext>
            </a:extLst>
          </p:cNvPr>
          <p:cNvSpPr txBox="1"/>
          <p:nvPr/>
        </p:nvSpPr>
        <p:spPr>
          <a:xfrm>
            <a:off x="8955704" y="5670266"/>
            <a:ext cx="62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n01</a:t>
            </a:r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15CF9BD0-CDB9-4198-B98C-FD4DA834A1D4}"/>
              </a:ext>
            </a:extLst>
          </p:cNvPr>
          <p:cNvSpPr/>
          <p:nvPr/>
        </p:nvSpPr>
        <p:spPr>
          <a:xfrm>
            <a:off x="10346752" y="4914339"/>
            <a:ext cx="298859" cy="7490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E572F1C7-4940-499D-8227-C061DEEF722F}"/>
              </a:ext>
            </a:extLst>
          </p:cNvPr>
          <p:cNvSpPr/>
          <p:nvPr/>
        </p:nvSpPr>
        <p:spPr>
          <a:xfrm>
            <a:off x="10346752" y="5032093"/>
            <a:ext cx="298859" cy="2948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F49FEEA4-A27D-40E9-9336-1F7F23974E82}"/>
              </a:ext>
            </a:extLst>
          </p:cNvPr>
          <p:cNvSpPr txBox="1"/>
          <p:nvPr/>
        </p:nvSpPr>
        <p:spPr>
          <a:xfrm>
            <a:off x="10285890" y="5640992"/>
            <a:ext cx="71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n06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FF5754F-1449-4B07-8B19-FBF19CF7F23D}"/>
              </a:ext>
            </a:extLst>
          </p:cNvPr>
          <p:cNvSpPr txBox="1"/>
          <p:nvPr/>
        </p:nvSpPr>
        <p:spPr>
          <a:xfrm>
            <a:off x="10068670" y="5106831"/>
            <a:ext cx="71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6685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Santos de Lima</dc:creator>
  <cp:lastModifiedBy>Bruno Santos de Lima</cp:lastModifiedBy>
  <cp:revision>5</cp:revision>
  <dcterms:created xsi:type="dcterms:W3CDTF">2019-09-06T18:16:36Z</dcterms:created>
  <dcterms:modified xsi:type="dcterms:W3CDTF">2019-09-06T19:10:28Z</dcterms:modified>
</cp:coreProperties>
</file>