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9CB38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63A537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C2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2E088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99CB38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99CB38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080" y="-8640"/>
            <a:ext cx="12189960" cy="6866640"/>
            <a:chOff x="1080" y="-8640"/>
            <a:chExt cx="1218996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9CB38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63A537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C2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2E088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99CB38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080" y="1080"/>
              <a:ext cx="841680" cy="5664960"/>
            </a:xfrm>
            <a:prstGeom prst="triangle">
              <a:avLst>
                <a:gd name="adj" fmla="val 100000"/>
              </a:avLst>
            </a:prstGeom>
            <a:solidFill>
              <a:srgbClr val="99CB38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9CB38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63A537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C2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2E088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B38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99CB38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99CB38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325880" y="559440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 II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613520" y="258588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pt-BR" sz="3600" spc="-1" dirty="0">
                <a:solidFill>
                  <a:srgbClr val="FFFFFF"/>
                </a:solidFill>
                <a:latin typeface="Trebuchet MS"/>
              </a:rPr>
              <a:t>SPDV</a:t>
            </a:r>
            <a:endParaRPr lang="pt-BR" sz="2800" b="0" strike="noStrike" spc="-1" dirty="0">
              <a:latin typeface="Arial"/>
            </a:endParaRPr>
          </a:p>
        </p:txBody>
      </p:sp>
      <p:pic>
        <p:nvPicPr>
          <p:cNvPr id="109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1613519" y="4495701"/>
            <a:ext cx="6127809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Professor: Helton Hugo de Carvalho Junior</a:t>
            </a:r>
            <a:endParaRPr lang="pt-BR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Aluno:  Bruno Aparecido de Souza</a:t>
            </a:r>
            <a:endParaRPr lang="pt-BR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pt-BR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			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325880" y="559440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 II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14" name="TextShape 3"/>
          <p:cNvSpPr txBox="1"/>
          <p:nvPr/>
        </p:nvSpPr>
        <p:spPr>
          <a:xfrm>
            <a:off x="1809000" y="2931480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2800" b="0" strike="noStrike" spc="-1" dirty="0">
                <a:solidFill>
                  <a:srgbClr val="FFFFFF"/>
                </a:solidFill>
                <a:latin typeface="Arial"/>
              </a:rPr>
              <a:t>O que é um sistema de ponto de venda (PDV)?</a:t>
            </a:r>
          </a:p>
          <a:p>
            <a:r>
              <a:rPr lang="pt-BR" sz="4400" b="0" strike="noStrike" spc="-1" dirty="0">
                <a:solidFill>
                  <a:srgbClr val="FFFFFF"/>
                </a:solidFill>
                <a:latin typeface="Arial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325880" y="559440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 II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2176500" y="2496474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solidFill>
                  <a:srgbClr val="FFFFFF"/>
                </a:solidFill>
                <a:latin typeface="Arial"/>
              </a:rPr>
              <a:t>Interesse próprio de auto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solidFill>
                  <a:srgbClr val="FFFFFF"/>
                </a:solidFill>
                <a:latin typeface="Arial"/>
              </a:rPr>
              <a:t>Clientes e outros possíveis</a:t>
            </a:r>
          </a:p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19" name="TextShape 4"/>
          <p:cNvSpPr txBox="1"/>
          <p:nvPr/>
        </p:nvSpPr>
        <p:spPr>
          <a:xfrm>
            <a:off x="2395799" y="1800000"/>
            <a:ext cx="3392441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3200" b="0" strike="noStrike" spc="-1" dirty="0">
                <a:solidFill>
                  <a:srgbClr val="FFFFFF"/>
                </a:solidFill>
                <a:latin typeface="Arial"/>
              </a:rPr>
              <a:t>Motivos</a:t>
            </a:r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: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325880" y="559440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 II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2176500" y="2447346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solidFill>
                  <a:srgbClr val="FFFFFF"/>
                </a:solidFill>
                <a:latin typeface="Arial"/>
              </a:rPr>
              <a:t>Mensalidade R$50,00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1" dirty="0">
                <a:solidFill>
                  <a:srgbClr val="FFFFFF"/>
                </a:solidFill>
                <a:latin typeface="Arial"/>
              </a:rPr>
              <a:t>Implementação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1" dirty="0">
                <a:solidFill>
                  <a:srgbClr val="FFFFFF"/>
                </a:solidFill>
                <a:latin typeface="Arial"/>
              </a:rPr>
              <a:t>Valores na minha primeira implementação “Teste</a:t>
            </a:r>
            <a:r>
              <a:rPr lang="pt-BR" spc="-1" dirty="0">
                <a:solidFill>
                  <a:srgbClr val="FFFFFF"/>
                </a:solidFill>
                <a:latin typeface="Arial"/>
              </a:rPr>
              <a:t>”</a:t>
            </a:r>
            <a:endParaRPr lang="pt-BR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28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19" name="TextShape 4"/>
          <p:cNvSpPr txBox="1"/>
          <p:nvPr/>
        </p:nvSpPr>
        <p:spPr>
          <a:xfrm>
            <a:off x="2378043" y="1836033"/>
            <a:ext cx="3392441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4000" b="0" strike="noStrike" spc="-1" dirty="0">
                <a:solidFill>
                  <a:srgbClr val="FFFFFF"/>
                </a:solidFill>
                <a:latin typeface="Arial"/>
              </a:rPr>
              <a:t>Valores</a:t>
            </a:r>
            <a:r>
              <a:rPr lang="pt-BR" sz="3200" b="0" strike="noStrike" spc="-1" dirty="0">
                <a:solidFill>
                  <a:srgbClr val="FFFFFF"/>
                </a:solidFill>
                <a:latin typeface="Arial"/>
              </a:rPr>
              <a:t>: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531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325880" y="559440"/>
            <a:ext cx="817740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 dirty="0">
                <a:solidFill>
                  <a:srgbClr val="99CB38"/>
                </a:solidFill>
                <a:latin typeface="Trebuchet MS"/>
                <a:ea typeface="DejaVu Sans"/>
              </a:rPr>
              <a:t>Projeto integrado II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13520" y="2585880"/>
            <a:ext cx="91144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7" name="Imagem 4"/>
          <p:cNvPicPr/>
          <p:nvPr/>
        </p:nvPicPr>
        <p:blipFill>
          <a:blip r:embed="rId2"/>
          <a:stretch/>
        </p:blipFill>
        <p:spPr>
          <a:xfrm>
            <a:off x="333720" y="5832000"/>
            <a:ext cx="2474280" cy="1104480"/>
          </a:xfrm>
          <a:prstGeom prst="rect">
            <a:avLst/>
          </a:prstGeom>
          <a:ln>
            <a:noFill/>
          </a:ln>
        </p:spPr>
      </p:pic>
      <p:sp>
        <p:nvSpPr>
          <p:cNvPr id="118" name="TextShape 3"/>
          <p:cNvSpPr txBox="1"/>
          <p:nvPr/>
        </p:nvSpPr>
        <p:spPr>
          <a:xfrm>
            <a:off x="2176500" y="2496474"/>
            <a:ext cx="7839000" cy="160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0" strike="noStrike" spc="-1" dirty="0">
                <a:solidFill>
                  <a:srgbClr val="FFFFFF"/>
                </a:solidFill>
                <a:latin typeface="Arial"/>
              </a:rPr>
              <a:t>Linguagem de programação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1" dirty="0">
                <a:solidFill>
                  <a:srgbClr val="FFFFFF"/>
                </a:solidFill>
                <a:latin typeface="Arial"/>
              </a:rPr>
              <a:t>SQL Server local DB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1" dirty="0">
                <a:solidFill>
                  <a:srgbClr val="FFFFFF"/>
                </a:solidFill>
                <a:latin typeface="Arial"/>
              </a:rPr>
              <a:t>Plugin Adobe Reader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spc="-1" dirty="0" err="1">
                <a:solidFill>
                  <a:srgbClr val="FFFFFF"/>
                </a:solidFill>
                <a:latin typeface="Arial"/>
              </a:rPr>
              <a:t>ACBrMonitorPlus</a:t>
            </a:r>
            <a:endParaRPr lang="pt-BR" sz="2000" b="0" strike="noStrike" spc="-1" dirty="0">
              <a:solidFill>
                <a:srgbClr val="FFFFFF"/>
              </a:solidFill>
              <a:latin typeface="Arial"/>
            </a:endParaRPr>
          </a:p>
          <a:p>
            <a:r>
              <a:rPr lang="pt-BR" sz="2400" b="0" strike="noStrike" spc="-1" dirty="0">
                <a:solidFill>
                  <a:srgbClr val="FFFFFF"/>
                </a:solidFill>
                <a:latin typeface="Arial"/>
              </a:rPr>
              <a:t>	 </a:t>
            </a:r>
          </a:p>
        </p:txBody>
      </p:sp>
      <p:sp>
        <p:nvSpPr>
          <p:cNvPr id="119" name="TextShape 4"/>
          <p:cNvSpPr txBox="1"/>
          <p:nvPr/>
        </p:nvSpPr>
        <p:spPr>
          <a:xfrm>
            <a:off x="2176500" y="1815894"/>
            <a:ext cx="5307376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pt-BR" sz="3200" b="0" strike="noStrike" spc="-1" dirty="0">
                <a:solidFill>
                  <a:srgbClr val="FFFFFF"/>
                </a:solidFill>
                <a:latin typeface="Arial"/>
              </a:rPr>
              <a:t>Tecnologias utilizadas: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943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551</TotalTime>
  <Words>94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Symbol</vt:lpstr>
      <vt:lpstr>Trebuchet MS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bruno souza</dc:creator>
  <dc:description/>
  <cp:lastModifiedBy>bruno souza</cp:lastModifiedBy>
  <cp:revision>28</cp:revision>
  <dcterms:created xsi:type="dcterms:W3CDTF">2019-03-24T21:04:16Z</dcterms:created>
  <dcterms:modified xsi:type="dcterms:W3CDTF">2021-02-09T01:40:58Z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