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KAIZEN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1200"/>
              <a:t>Bruno dos Santos Rodrigues</a:t>
            </a:r>
          </a:p>
          <a:p>
            <a:pPr lvl="0" algn="r">
              <a:spcBef>
                <a:spcPts val="0"/>
              </a:spcBef>
              <a:buNone/>
            </a:pPr>
            <a:r>
              <a:rPr lang="pt-BR" sz="1200"/>
              <a:t>Nayane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600"/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Help Desk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Área da empresa destinada a receber os incidentes e problemas;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São as “pessoas do telefone”;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Precisam filtrar o que entra de problemas do que já está sendo visto e do que  não é problema de verdade;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São o lado mais próximo do cliente final do produto ou serviço;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Normalmente fazem o controle de tudo no papel, e-mail ou “de boca”;</a:t>
            </a:r>
          </a:p>
          <a:p>
            <a:pPr marL="457200" lvl="0" indent="-228600">
              <a:spcBef>
                <a:spcPts val="0"/>
              </a:spcBef>
            </a:pPr>
            <a:r>
              <a:rPr lang="pt-BR"/>
              <a:t>Precisa de uma forma mais eficiente de trabalhar e mais alinhada com as novas políticas adotadas nas empresas.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38700" y="487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ITILv3</a:t>
            </a:r>
          </a:p>
        </p:txBody>
      </p:sp>
      <p:pic>
        <p:nvPicPr>
          <p:cNvPr id="67" name="Shape 67" descr="ITIL_melhoria-294x3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600" y="1460500"/>
            <a:ext cx="28003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ITILv3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Biblioteca de boas práticas para a prestação de serviço focando em melhoria contínua e agregação de valor;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Descreve o que tem que ser feito, mas não o como ser feito;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Coloca o Help Desk dentro do Gerenciamento de problemas que fica no livro de Operação do Serviço, ou seja, quando ele já está rodando;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Maior parte das grandes empresas vem adotando como guia de governança o ITIL na busca de maior competitividade;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Como alinhar o Help Desk com as boas prática do ITIL?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KAIZEN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Sistema escrito em Qt/C++;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Utiliza banco de dados PostgreSQL;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Tenta se aproximar das boas práticas que o ITIL prega através de relatórios versáteis e detalhamento dos papéis de cada um na solução do problema</a:t>
            </a:r>
          </a:p>
          <a:p>
            <a:pPr marL="457200" lvl="0" indent="-228600">
              <a:spcBef>
                <a:spcPts val="0"/>
              </a:spcBef>
            </a:pPr>
            <a:r>
              <a:rPr lang="pt-BR"/>
              <a:t>Procura simplificar e dar agilidade ao serviço do Help Desk através de uma interface simples e de um fluxo contínuo de trabalho.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Qt/C++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O Qt é uma framework escrita em C++ que visa facilitar a construção de GUIs portáveis para diversas plataformas e que devem ficar muito semelhantes em todas elas;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C++ é a linguagem nativa dos kernels do Linux e Windows, trabalha mais próxima do sistema operacional alcançando otimizações superiores;</a:t>
            </a:r>
          </a:p>
          <a:p>
            <a:pPr marL="457200" lvl="0" indent="-228600">
              <a:spcBef>
                <a:spcPts val="0"/>
              </a:spcBef>
            </a:pPr>
            <a:r>
              <a:rPr lang="pt-BR"/>
              <a:t>Essa combinação foi escolhida porque Qt e C++ trabalham muito bem juntas e a implantação do sistema fica livre de qualquer impedimento independente do sistema operacional do cliente.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PostgreSQL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Sistema de banco de dados extremamente robusto;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Suporte quase 100% do padrão SQL mais atual;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Open-source e totalmente gratuito;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Limitações mais que suficientes para o KAIZEN: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Sem limite do tamanho do banco de dados;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Tabelas de até 32 TB;</a:t>
            </a:r>
          </a:p>
          <a:p>
            <a:pPr marL="914400" lvl="1" indent="-228600" rtl="0">
              <a:spcBef>
                <a:spcPts val="0"/>
              </a:spcBef>
            </a:pPr>
            <a:r>
              <a:rPr lang="pt-BR"/>
              <a:t>Sem limite de linha por tabela;</a:t>
            </a:r>
          </a:p>
          <a:p>
            <a:pPr marL="914400" lvl="1" indent="-228600">
              <a:spcBef>
                <a:spcPts val="0"/>
              </a:spcBef>
            </a:pPr>
            <a:r>
              <a:rPr lang="pt-BR"/>
              <a:t>Suporta de 250 a 1600 colunas;.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Desafios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Integrar um sistema de papéis a uma estrutura simples de controle de chamados;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Exibir uma interface simples de relatórios customizáveis;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Manter o fluxo de trabalho simples e direto;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Manter a GUI amigável ao usuário;</a:t>
            </a:r>
          </a:p>
          <a:p>
            <a:pPr marL="457200" lvl="0" indent="-228600">
              <a:spcBef>
                <a:spcPts val="0"/>
              </a:spcBef>
            </a:pPr>
            <a:r>
              <a:rPr lang="pt-BR"/>
              <a:t>Manter o controle do atendimento ou não dos SLA acordados.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Trabalhos Futuros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Busca heurística que filtre chamados duplicados de forma mais automática possível;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Controle de permissões de usuário simplificadas para facilitar o trabalho do gerente;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Interface mobile;</a:t>
            </a:r>
          </a:p>
          <a:p>
            <a:pPr marL="457200" lvl="0" indent="-228600">
              <a:spcBef>
                <a:spcPts val="0"/>
              </a:spcBef>
            </a:pPr>
            <a:r>
              <a:rPr lang="pt-BR"/>
              <a:t>Visual customizável para se adaptar a imagem da empresa.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Apresentação na tela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KAIZEN</vt:lpstr>
      <vt:lpstr>Help Desk</vt:lpstr>
      <vt:lpstr>ITILv3</vt:lpstr>
      <vt:lpstr>ITILv3</vt:lpstr>
      <vt:lpstr>KAIZEN</vt:lpstr>
      <vt:lpstr>Qt/C++</vt:lpstr>
      <vt:lpstr>PostgreSQL</vt:lpstr>
      <vt:lpstr>Desafios</vt:lpstr>
      <vt:lpstr>Trabalhos Futuros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KAIZEN</dc:title>
  <cp:lastModifiedBy>Bruno dos Santos Rodrigues</cp:lastModifiedBy>
  <cp:revision>1</cp:revision>
  <dcterms:modified xsi:type="dcterms:W3CDTF">2016-09-30T21:09:54Z</dcterms:modified>
</cp:coreProperties>
</file>