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Relationship Id="rId4" Type="http://schemas.openxmlformats.org/officeDocument/2006/relationships/image" Target="../media/image0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Relationship Id="rId4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jpg"/><Relationship Id="rId4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jpg"/><Relationship Id="rId4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017675"/>
            <a:ext cx="4857300" cy="196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4000"/>
              <a:t>Kaizen - Gestão de serviços de helpdesk baseado nas boas práticas do ITIL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424425" y="3116575"/>
            <a:ext cx="3951000" cy="12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600"/>
              <a:t>Bruno dos Santos Rodrigues</a:t>
            </a:r>
          </a:p>
          <a:p>
            <a:pPr lvl="0">
              <a:spcBef>
                <a:spcPts val="0"/>
              </a:spcBef>
              <a:buNone/>
            </a:pPr>
            <a:r>
              <a:rPr lang="pt-BR" sz="2600"/>
              <a:t>Nayane Araujo Fontes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dastro de Usuarios.JPG" id="114" name="Shape 114"/>
          <p:cNvPicPr preferRelativeResize="0"/>
          <p:nvPr/>
        </p:nvPicPr>
        <p:blipFill rotWithShape="1">
          <a:blip r:embed="rId3">
            <a:alphaModFix/>
          </a:blip>
          <a:srcRect b="34524" l="0" r="0" t="0"/>
          <a:stretch/>
        </p:blipFill>
        <p:spPr>
          <a:xfrm>
            <a:off x="146700" y="194275"/>
            <a:ext cx="4103350" cy="33623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dastro de Status.JPG" id="115" name="Shape 115"/>
          <p:cNvPicPr preferRelativeResize="0"/>
          <p:nvPr/>
        </p:nvPicPr>
        <p:blipFill rotWithShape="1">
          <a:blip r:embed="rId4">
            <a:alphaModFix/>
          </a:blip>
          <a:srcRect b="24207" l="0" r="0" t="0"/>
          <a:stretch/>
        </p:blipFill>
        <p:spPr>
          <a:xfrm>
            <a:off x="4406625" y="1165850"/>
            <a:ext cx="4624974" cy="37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dastro de Prioridade.JPG" id="120" name="Shape 120"/>
          <p:cNvPicPr preferRelativeResize="0"/>
          <p:nvPr/>
        </p:nvPicPr>
        <p:blipFill rotWithShape="1">
          <a:blip r:embed="rId3">
            <a:alphaModFix/>
          </a:blip>
          <a:srcRect b="31053" l="0" r="0" t="0"/>
          <a:stretch/>
        </p:blipFill>
        <p:spPr>
          <a:xfrm>
            <a:off x="1719262" y="415275"/>
            <a:ext cx="5705474" cy="41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dastro de Pessoa.JPG" id="125" name="Shape 125"/>
          <p:cNvPicPr preferRelativeResize="0"/>
          <p:nvPr/>
        </p:nvPicPr>
        <p:blipFill rotWithShape="1">
          <a:blip r:embed="rId3">
            <a:alphaModFix/>
          </a:blip>
          <a:srcRect b="33984" l="0" r="0" t="0"/>
          <a:stretch/>
        </p:blipFill>
        <p:spPr>
          <a:xfrm>
            <a:off x="203825" y="198100"/>
            <a:ext cx="5173674" cy="3619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dastro de Grupos.JPG"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699" y="888424"/>
            <a:ext cx="3325324" cy="39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dastro de Ativos.JPG" id="131" name="Shape 131"/>
          <p:cNvPicPr preferRelativeResize="0"/>
          <p:nvPr/>
        </p:nvPicPr>
        <p:blipFill rotWithShape="1">
          <a:blip r:embed="rId3">
            <a:alphaModFix/>
          </a:blip>
          <a:srcRect b="17742" l="0" r="0" t="0"/>
          <a:stretch/>
        </p:blipFill>
        <p:spPr>
          <a:xfrm>
            <a:off x="158125" y="106700"/>
            <a:ext cx="4573900" cy="3987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dastro de Tipo.JPG"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801" y="513401"/>
            <a:ext cx="4001224" cy="426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dastro de Chamados.JPG" id="137" name="Shape 137"/>
          <p:cNvPicPr preferRelativeResize="0"/>
          <p:nvPr/>
        </p:nvPicPr>
        <p:blipFill rotWithShape="1">
          <a:blip r:embed="rId3">
            <a:alphaModFix/>
          </a:blip>
          <a:srcRect b="14000" l="0" r="0" t="0"/>
          <a:stretch/>
        </p:blipFill>
        <p:spPr>
          <a:xfrm>
            <a:off x="2401675" y="154300"/>
            <a:ext cx="4483550" cy="483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dastro de matriz RACI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00" y="179050"/>
            <a:ext cx="6521750" cy="45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ecionar Ativo.JPG"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614" y="1194425"/>
            <a:ext cx="6458474" cy="24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car pessoas.JPG" id="152" name="Shape 152"/>
          <p:cNvPicPr preferRelativeResize="0"/>
          <p:nvPr/>
        </p:nvPicPr>
        <p:blipFill rotWithShape="1">
          <a:blip r:embed="rId3">
            <a:alphaModFix/>
          </a:blip>
          <a:srcRect b="15131" l="0" r="0" t="0"/>
          <a:stretch/>
        </p:blipFill>
        <p:spPr>
          <a:xfrm>
            <a:off x="243850" y="171450"/>
            <a:ext cx="3878600" cy="4365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scar ativos.JPG" id="153" name="Shape 153"/>
          <p:cNvPicPr preferRelativeResize="0"/>
          <p:nvPr/>
        </p:nvPicPr>
        <p:blipFill rotWithShape="1">
          <a:blip r:embed="rId4">
            <a:alphaModFix/>
          </a:blip>
          <a:srcRect b="20223" l="0" r="0" t="0"/>
          <a:stretch/>
        </p:blipFill>
        <p:spPr>
          <a:xfrm>
            <a:off x="4511074" y="124300"/>
            <a:ext cx="4389099" cy="464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TRABALHOS FUTUROS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busca heurística pelos chamados abertos e fechados ;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customização;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não vai ter limitações para relacionar um chamado a outro 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busca por outros campos.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Valeu manos!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i="1" lang="pt-BR" sz="2400" u="sng">
                <a:solidFill>
                  <a:srgbClr val="A4C2F4"/>
                </a:solidFill>
              </a:rPr>
              <a:t>AGRADECEMOS A  PRESENÇA DE TODOS NESTE MOMENTO HISTÓRICO DA NOSSA VIDAS.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pt-BR" sz="3000"/>
              <a:t>ATÉ BREVE !!!</a:t>
            </a:r>
            <a:r>
              <a:rPr lang="pt-BR"/>
              <a:t> </a:t>
            </a:r>
            <a:r>
              <a:rPr lang="pt-BR" sz="3000"/>
              <a:t>:D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Helpdesk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128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que é um Helpdesk?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Importância do Helpdesk para a organização.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Como é feito hoje.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Problemas do helpdesk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Falta de controle na fila de prioridades no atendimento ao chamado;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Identificar gargalos na infraestrutura e nos sistemas;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Duplicidade de chamado.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que fazer?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3225" y="1147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pt-BR"/>
              <a:t>Prioridade por categoria;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Prioridade por chamado;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Para reduzir o índice de duplicidade de chamados, o técnico do </a:t>
            </a:r>
            <a:r>
              <a:rPr i="1" lang="pt-BR"/>
              <a:t>helpdesk</a:t>
            </a:r>
            <a:r>
              <a:rPr lang="pt-BR"/>
              <a:t> deve ter acesso rápido e prático aos chamados abertos;</a:t>
            </a:r>
          </a:p>
          <a:p>
            <a:pPr indent="-228600" lvl="0" marL="457200">
              <a:spcBef>
                <a:spcPts val="0"/>
              </a:spcBef>
            </a:pPr>
            <a:r>
              <a:rPr lang="pt-BR"/>
              <a:t>devem existir relatórios que relacionem cada ativo à quantidade de chamados abertos.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pt-BR" sz="3000"/>
              <a:t>ITIL - INFORMATION TECHNOLOGY INFRASTRUCTURE LIBRARY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pt-BR"/>
              <a:t>O que é ITIL?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Livros do ITIL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pt-BR"/>
              <a:t>Onde está o helpdesk no ITIL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02975"/>
            <a:ext cx="4422500" cy="457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42175" y="1838300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KAIZEN - GESTÃO DE SERVIÇOS DE HELPDESK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139950"/>
            <a:ext cx="8520600" cy="144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pt-BR"/>
              <a:t>Caso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de Uso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46187" y="-1065361"/>
            <a:ext cx="5036075" cy="713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n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49" y="635249"/>
            <a:ext cx="3418024" cy="238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nela Principal.JPG" id="109" name="Shape 109"/>
          <p:cNvPicPr preferRelativeResize="0"/>
          <p:nvPr/>
        </p:nvPicPr>
        <p:blipFill rotWithShape="1">
          <a:blip r:embed="rId4">
            <a:alphaModFix/>
          </a:blip>
          <a:srcRect b="13889" l="0" r="0" t="0"/>
          <a:stretch/>
        </p:blipFill>
        <p:spPr>
          <a:xfrm>
            <a:off x="4129550" y="420500"/>
            <a:ext cx="4714899" cy="430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