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e4c94b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e4c94b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ae34645e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ae34645e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e34645e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e34645e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ae34645e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ae34645e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ae34645e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ae34645e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Procedural</a:t>
            </a:r>
            <a:r>
              <a:rPr lang="en" sz="5000"/>
              <a:t> Terrain Generator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Andersen T. &amp; Chavez 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Hierarchy Changes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88650" y="917725"/>
            <a:ext cx="4243500" cy="3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more </a:t>
            </a:r>
            <a:r>
              <a:rPr b="1" lang="en"/>
              <a:t>Generator&lt;T&gt; </a:t>
            </a:r>
            <a:r>
              <a:rPr lang="en"/>
              <a:t>interface or </a:t>
            </a:r>
            <a:r>
              <a:rPr b="1" lang="en"/>
              <a:t>TileMap&lt;T&gt;</a:t>
            </a:r>
            <a:r>
              <a:rPr lang="en"/>
              <a:t> template…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TerrainData </a:t>
            </a:r>
            <a:r>
              <a:rPr lang="en"/>
              <a:t>contains everything for making a terrain.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terrain property is just a std::vector&lt;std::vector&lt;T&gt;&gt;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Generates terrain on construction from a handful of 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manage QGraphicsView and QGraphicsScene in a separate object, </a:t>
            </a:r>
            <a:r>
              <a:rPr b="1" lang="en"/>
              <a:t>TerrainView</a:t>
            </a:r>
            <a:r>
              <a:rPr lang="en"/>
              <a:t>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7725"/>
            <a:ext cx="4283849" cy="3685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Height Map - Diamond Square Algorithm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495500" y="1152475"/>
            <a:ext cx="433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Enables to impose sea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Distinguish land from ocean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Valleys, hills, and mountains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1500205"/>
            <a:ext cx="4091567" cy="30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588" y="2227400"/>
            <a:ext cx="3124631" cy="29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Temperature Mask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812750" y="1449500"/>
            <a:ext cx="3019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17x17 map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= 0 is equator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= 17/2 is north pole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= -17/2 is south pole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Temperature of tile == F(distance_from_equator)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0104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Moisture mask</a:t>
            </a:r>
            <a:endParaRPr b="1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050"/>
            <a:ext cx="5035899" cy="406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900" y="1017725"/>
            <a:ext cx="410809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Biomes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48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tile has a value for temperature and “moisture”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Precipitation scaled to 0-40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699" y="0"/>
            <a:ext cx="52913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27850"/>
            <a:ext cx="3798601" cy="2662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