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2" r:id="rId1"/>
  </p:sldMasterIdLst>
  <p:notesMasterIdLst>
    <p:notesMasterId r:id="rId8"/>
  </p:notesMasterIdLst>
  <p:sldIdLst>
    <p:sldId id="312" r:id="rId2"/>
    <p:sldId id="322" r:id="rId3"/>
    <p:sldId id="323" r:id="rId4"/>
    <p:sldId id="324" r:id="rId5"/>
    <p:sldId id="325" r:id="rId6"/>
    <p:sldId id="32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serhati" userId="8082f084cd8591cf" providerId="LiveId" clId="{57658666-2132-416E-8863-F61F2B043F70}"/>
    <pc:docChg chg="custSel addSld modSld">
      <pc:chgData name="Martin Cserhati" userId="8082f084cd8591cf" providerId="LiveId" clId="{57658666-2132-416E-8863-F61F2B043F70}" dt="2019-01-10T05:36:02.370" v="116" actId="5793"/>
      <pc:docMkLst>
        <pc:docMk/>
      </pc:docMkLst>
      <pc:sldChg chg="modSp add">
        <pc:chgData name="Martin Cserhati" userId="8082f084cd8591cf" providerId="LiveId" clId="{57658666-2132-416E-8863-F61F2B043F70}" dt="2019-01-10T05:36:02.370" v="116" actId="5793"/>
        <pc:sldMkLst>
          <pc:docMk/>
          <pc:sldMk cId="2948343139" sldId="311"/>
        </pc:sldMkLst>
        <pc:spChg chg="mod">
          <ac:chgData name="Martin Cserhati" userId="8082f084cd8591cf" providerId="LiveId" clId="{57658666-2132-416E-8863-F61F2B043F70}" dt="2019-01-10T05:35:04.200" v="7" actId="20577"/>
          <ac:spMkLst>
            <pc:docMk/>
            <pc:sldMk cId="2948343139" sldId="311"/>
            <ac:spMk id="2" creationId="{CC37DFC5-126F-46F8-8496-422B36310B49}"/>
          </ac:spMkLst>
        </pc:spChg>
        <pc:spChg chg="mod">
          <ac:chgData name="Martin Cserhati" userId="8082f084cd8591cf" providerId="LiveId" clId="{57658666-2132-416E-8863-F61F2B043F70}" dt="2019-01-10T05:36:02.370" v="116" actId="5793"/>
          <ac:spMkLst>
            <pc:docMk/>
            <pc:sldMk cId="2948343139" sldId="311"/>
            <ac:spMk id="3" creationId="{CEEBFC62-9604-470A-A9CE-D7D0DC6EEA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51B02-2248-4889-BA33-871612D971E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7E08C-8202-4C75-97DB-28AA7B2E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7CD11A-EED3-40CE-98A3-28FEE8486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93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1186484"/>
            <a:ext cx="6636259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2075505"/>
            <a:ext cx="6509936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3906267"/>
            <a:ext cx="6505070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defTabSz="342900"/>
            <a:fld id="{D409693A-2307-4FDC-9539-08DC9083DD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/>
          <a:lstStyle>
            <a:lvl1pPr algn="ctr">
              <a:defRPr/>
            </a:lvl1pPr>
          </a:lstStyle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5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2349926"/>
            <a:ext cx="2625897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794719"/>
            <a:ext cx="4706276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A0011EA7-B10E-4739-92FE-8993461CC0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699589"/>
            <a:ext cx="2755857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2349925"/>
            <a:ext cx="2625896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798445"/>
            <a:ext cx="4701467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/>
          <a:lstStyle/>
          <a:p>
            <a:pPr defTabSz="342900"/>
            <a:fld id="{315DC13F-2D2A-49BA-966D-6530A12E7C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5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2349925"/>
            <a:ext cx="2624234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803186"/>
            <a:ext cx="4711405" cy="5248622"/>
          </a:xfrm>
        </p:spPr>
        <p:txBody>
          <a:bodyPr anchor="ctr"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3320E1C1-C26F-4479-A8BD-144B4C139D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2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1186484"/>
            <a:ext cx="4249609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2074730"/>
            <a:ext cx="4117668" cy="1689390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3846851"/>
            <a:ext cx="4117667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/>
          <a:lstStyle/>
          <a:p>
            <a:pPr defTabSz="342900"/>
            <a:fld id="{BF519E61-C2D6-49AB-83F2-8FC9FEFBDA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/>
          <a:lstStyle>
            <a:lvl1pPr algn="ctr">
              <a:defRPr/>
            </a:lvl1pPr>
          </a:lstStyle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339670"/>
            <a:ext cx="2625621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803188"/>
            <a:ext cx="4702193" cy="2382651"/>
          </a:xfrm>
        </p:spPr>
        <p:txBody>
          <a:bodyPr>
            <a:normAutofit/>
          </a:bodyPr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3672162"/>
            <a:ext cx="4704017" cy="2383586"/>
          </a:xfrm>
        </p:spPr>
        <p:txBody>
          <a:bodyPr>
            <a:normAutofit/>
          </a:bodyPr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/>
          <a:lstStyle/>
          <a:p>
            <a:pPr defTabSz="342900"/>
            <a:fld id="{047BE74F-367A-4D3C-8AA7-FA60CCA05E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2363916"/>
            <a:ext cx="2625621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803185"/>
            <a:ext cx="4698816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488986"/>
            <a:ext cx="4698263" cy="16968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3665887"/>
            <a:ext cx="4698311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4351687"/>
            <a:ext cx="4699191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/>
          <a:lstStyle/>
          <a:p>
            <a:pPr defTabSz="342900"/>
            <a:fld id="{A79E3F9C-6465-4987-8E4E-615CFD4753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2349925"/>
            <a:ext cx="2625897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C849EFD6-3C20-43C6-9E75-1A9D48D957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/>
          <a:lstStyle/>
          <a:p>
            <a:pPr defTabSz="342900"/>
            <a:fld id="{47493D5A-A484-46EE-9DC8-9A16BFF832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8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2352026"/>
            <a:ext cx="2625898" cy="1223298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802809"/>
            <a:ext cx="4706276" cy="5249940"/>
          </a:xfrm>
        </p:spPr>
        <p:txBody>
          <a:bodyPr anchor="ctr"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3580186"/>
            <a:ext cx="2625898" cy="1221164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76287BC8-78D1-4FEB-9D4F-E22E45CC04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9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698332"/>
            <a:ext cx="4456155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2360255"/>
            <a:ext cx="4332485" cy="1178032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3545012"/>
            <a:ext cx="4332485" cy="1274198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/>
          <a:lstStyle/>
          <a:p>
            <a:pPr defTabSz="342900"/>
            <a:fld id="{4F568210-870C-4A62-9D1B-4B25162550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6227064"/>
            <a:ext cx="4456652" cy="320040"/>
          </a:xfrm>
        </p:spPr>
        <p:txBody>
          <a:bodyPr/>
          <a:lstStyle/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320040"/>
            <a:ext cx="685800" cy="320040"/>
          </a:xfrm>
        </p:spPr>
        <p:txBody>
          <a:bodyPr/>
          <a:lstStyle/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2358392"/>
            <a:ext cx="2624000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794719"/>
            <a:ext cx="4462527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00CABDA2-EB00-4A4D-86B7-63E286A484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6227064"/>
            <a:ext cx="79415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E5B29C50-D6F1-4DB6-9B68-F4CD3996E9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59f247879a0ee092e28278dd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7104826-BAB6-4971-B5C8-331137CED77C}"/>
              </a:ext>
            </a:extLst>
          </p:cNvPr>
          <p:cNvSpPr txBox="1"/>
          <p:nvPr userDrawn="1"/>
        </p:nvSpPr>
        <p:spPr>
          <a:xfrm>
            <a:off x="0" y="6669120"/>
            <a:ext cx="508724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5958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pos="6648">
          <p15:clr>
            <a:srgbClr val="F26B43"/>
          </p15:clr>
        </p15:guide>
        <p15:guide id="5" orient="horz" pos="3528">
          <p15:clr>
            <a:srgbClr val="F26B43"/>
          </p15:clr>
        </p15:guide>
        <p15:guide id="6" orient="horz" pos="11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9AE1EE-D0DF-49AF-B209-24943C61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509" y="1638300"/>
            <a:ext cx="68580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INFO-1252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6896F4-9B89-47B1-8FB3-C48F2CFB1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26168"/>
            <a:ext cx="6858000" cy="124182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i="1" spc="-113" dirty="0">
                <a:ea typeface="+mj-ea"/>
                <a:cs typeface="+mj-cs"/>
              </a:rPr>
              <a:t>Lab #</a:t>
            </a:r>
            <a:r>
              <a:rPr lang="en-US" sz="3600" i="1" spc="-113" dirty="0">
                <a:ea typeface="+mj-ea"/>
                <a:cs typeface="+mj-cs"/>
              </a:rPr>
              <a:t>1</a:t>
            </a:r>
            <a:endParaRPr lang="en-US" sz="3600" i="1" spc="-113" dirty="0"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9AE1EE-D0DF-49AF-B209-24943C61248A}"/>
              </a:ext>
            </a:extLst>
          </p:cNvPr>
          <p:cNvSpPr txBox="1">
            <a:spLocks/>
          </p:cNvSpPr>
          <p:nvPr/>
        </p:nvSpPr>
        <p:spPr>
          <a:xfrm>
            <a:off x="1219199" y="1066800"/>
            <a:ext cx="6705601" cy="761999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92500" lnSpcReduction="10000"/>
          </a:bodyPr>
          <a:lstStyle>
            <a:lvl1pPr algn="ct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5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Front-End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DFC5-126F-46F8-8496-422B363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FC62-9604-470A-A9CE-D7D0DC6E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+mj-lt"/>
              </a:rPr>
              <a:t>Using Notepad++ re-create the </a:t>
            </a:r>
            <a:r>
              <a:rPr lang="en-US" sz="1800" dirty="0">
                <a:latin typeface="+mj-lt"/>
              </a:rPr>
              <a:t>following screenshots on the next slides </a:t>
            </a:r>
            <a:r>
              <a:rPr lang="en-US" sz="1800" dirty="0" smtClean="0">
                <a:latin typeface="+mj-lt"/>
              </a:rPr>
              <a:t>to create </a:t>
            </a:r>
            <a:r>
              <a:rPr lang="en-US" sz="1800" dirty="0">
                <a:latin typeface="+mj-lt"/>
              </a:rPr>
              <a:t>3 HTML pages: index.html, about.html and services.html</a:t>
            </a:r>
          </a:p>
          <a:p>
            <a:r>
              <a:rPr lang="en-US" sz="1800" dirty="0">
                <a:latin typeface="+mj-lt"/>
              </a:rPr>
              <a:t>Download the lab 1.zip from Week 1 on FOL (Content section)</a:t>
            </a:r>
          </a:p>
          <a:p>
            <a:r>
              <a:rPr lang="en-US" sz="1800" dirty="0">
                <a:latin typeface="+mj-lt"/>
              </a:rPr>
              <a:t>Create a folder called INFO1148 &gt; w1</a:t>
            </a:r>
          </a:p>
          <a:p>
            <a:r>
              <a:rPr lang="en-US" sz="1800" dirty="0">
                <a:latin typeface="+mj-lt"/>
              </a:rPr>
              <a:t>Extract the zip folder into the w1 folder</a:t>
            </a:r>
          </a:p>
          <a:p>
            <a:r>
              <a:rPr lang="en-US" sz="1800" dirty="0">
                <a:latin typeface="+mj-lt"/>
              </a:rPr>
              <a:t>Use the resources in this folder to create your 3 HTML pages</a:t>
            </a:r>
          </a:p>
          <a:p>
            <a:pPr lvl="1"/>
            <a:r>
              <a:rPr lang="en-US" sz="1800" dirty="0">
                <a:latin typeface="+mj-lt"/>
              </a:rPr>
              <a:t>Text and images are provided</a:t>
            </a:r>
          </a:p>
          <a:p>
            <a:r>
              <a:rPr lang="en-US" sz="1800" dirty="0">
                <a:latin typeface="+mj-lt"/>
              </a:rPr>
              <a:t>Once completed, zip your w1 folder (will then appear as w1.zip in same folder)</a:t>
            </a:r>
          </a:p>
          <a:p>
            <a:r>
              <a:rPr lang="en-US" sz="1800" dirty="0">
                <a:latin typeface="+mj-lt"/>
              </a:rPr>
              <a:t>Submit your w1.zip folder to the Lab 1 submission </a:t>
            </a:r>
            <a:r>
              <a:rPr lang="en-US" sz="1800" dirty="0" err="1">
                <a:latin typeface="+mj-lt"/>
              </a:rPr>
              <a:t>dropbox</a:t>
            </a:r>
            <a:r>
              <a:rPr lang="en-US" sz="1800" dirty="0">
                <a:latin typeface="+mj-lt"/>
              </a:rPr>
              <a:t> on FOL</a:t>
            </a:r>
          </a:p>
        </p:txBody>
      </p:sp>
    </p:spTree>
    <p:extLst>
      <p:ext uri="{BB962C8B-B14F-4D97-AF65-F5344CB8AC3E}">
        <p14:creationId xmlns:p14="http://schemas.microsoft.com/office/powerpoint/2010/main" val="33117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DFC5-126F-46F8-8496-422B363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FC62-9604-470A-A9CE-D7D0DC6E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Marks are given for:</a:t>
            </a:r>
          </a:p>
          <a:p>
            <a:pPr lvl="1"/>
            <a:r>
              <a:rPr lang="en-US" sz="2800" dirty="0"/>
              <a:t>Proper strict code</a:t>
            </a:r>
          </a:p>
          <a:p>
            <a:pPr lvl="1"/>
            <a:r>
              <a:rPr lang="en-US" sz="2800" dirty="0"/>
              <a:t>Comments</a:t>
            </a:r>
          </a:p>
          <a:p>
            <a:pPr lvl="1"/>
            <a:r>
              <a:rPr lang="en-US" sz="2800" dirty="0"/>
              <a:t>Nesting</a:t>
            </a:r>
          </a:p>
          <a:p>
            <a:pPr lvl="1"/>
            <a:r>
              <a:rPr lang="en-US" sz="2800" dirty="0"/>
              <a:t>Spacing</a:t>
            </a:r>
          </a:p>
          <a:p>
            <a:pPr lvl="1"/>
            <a:r>
              <a:rPr lang="en-US" sz="2800" dirty="0"/>
              <a:t>Syntax (no errors)</a:t>
            </a:r>
          </a:p>
          <a:p>
            <a:pPr lvl="1"/>
            <a:endParaRPr lang="en-US" sz="2800" dirty="0"/>
          </a:p>
          <a:p>
            <a:pPr marL="342900" lvl="1" indent="0">
              <a:buNone/>
            </a:pPr>
            <a:r>
              <a:rPr lang="en-US" sz="2800" dirty="0"/>
              <a:t>/10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21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96D-BF45-49ED-8249-1CAEF628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453F-57B9-48BF-ACD8-875E3008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DD0A4-643A-452B-AC90-EA79DC50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299"/>
            <a:ext cx="9144000" cy="38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1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96D-BF45-49ED-8249-1CAEF628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about.html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453F-57B9-48BF-ACD8-875E3008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EB74B-8F84-41CE-BEEC-C5A81373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39309"/>
            <a:ext cx="7086600" cy="49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96D-BF45-49ED-8249-1CAEF628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services.html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453F-57B9-48BF-ACD8-875E3008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57842-5A63-429E-921C-ACE499A18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381"/>
            <a:ext cx="9144000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042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C00000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11431</TotalTime>
  <Words>137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Rockwell</vt:lpstr>
      <vt:lpstr>Wingdings</vt:lpstr>
      <vt:lpstr>Atlas</vt:lpstr>
      <vt:lpstr>INFO-1252</vt:lpstr>
      <vt:lpstr>Lab 1 Instructions</vt:lpstr>
      <vt:lpstr>Lab 1 Grading</vt:lpstr>
      <vt:lpstr>Screenshot of index.html</vt:lpstr>
      <vt:lpstr>Screenshot of about.html</vt:lpstr>
      <vt:lpstr>Screenshot of services.html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Aarts, Cheri</dc:creator>
  <cp:lastModifiedBy>Martin Cserhati</cp:lastModifiedBy>
  <cp:revision>67</cp:revision>
  <dcterms:created xsi:type="dcterms:W3CDTF">2012-07-04T11:44:31Z</dcterms:created>
  <dcterms:modified xsi:type="dcterms:W3CDTF">2019-09-09T03:56:08Z</dcterms:modified>
</cp:coreProperties>
</file>