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8" r:id="rId5"/>
    <p:sldId id="276" r:id="rId6"/>
    <p:sldId id="279" r:id="rId7"/>
    <p:sldId id="280" r:id="rId8"/>
    <p:sldId id="27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02" y="28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6800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6530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998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850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1306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2911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898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907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774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865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9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290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shkenas/coffeescript/wiki/list-of-languages-that-compile-to-j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ppog_penguin" TargetMode="External"/><Relationship Id="rId2" Type="http://schemas.openxmlformats.org/officeDocument/2006/relationships/hyperlink" Target="https://github.com/itowlson/typed-darknes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ivan@hestia.cc" TargetMode="External"/><Relationship Id="rId5" Type="http://schemas.openxmlformats.org/officeDocument/2006/relationships/hyperlink" Target="mailto:itowlson@microsoft.com" TargetMode="External"/><Relationship Id="rId4" Type="http://schemas.openxmlformats.org/officeDocument/2006/relationships/hyperlink" Target="http://hestia.typepad.com/flatland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/>
              <a:t>Moulded by the darkness:</a:t>
            </a:r>
            <a:br>
              <a:rPr lang="en-NZ" sz="4000" dirty="0"/>
            </a:br>
            <a:r>
              <a:rPr lang="en-NZ" sz="4000" dirty="0"/>
              <a:t>Grokking the </a:t>
            </a:r>
            <a:r>
              <a:rPr lang="en-NZ" sz="4000" dirty="0" err="1"/>
              <a:t>TypeScript</a:t>
            </a:r>
            <a:r>
              <a:rPr lang="en-NZ" sz="4000" dirty="0"/>
              <a:t> type system</a:t>
            </a:r>
            <a:endParaRPr lang="en-NZ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2800" b="1" dirty="0"/>
              <a:t>Ivan </a:t>
            </a:r>
            <a:r>
              <a:rPr lang="en-NZ" sz="2800" b="1" dirty="0" err="1"/>
              <a:t>Towlson</a:t>
            </a:r>
            <a:endParaRPr lang="en-NZ" sz="2800" b="1" dirty="0"/>
          </a:p>
          <a:p>
            <a:r>
              <a:rPr lang="en-NZ" sz="2800" b="1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95616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 anchorCtr="0">
            <a:normAutofit/>
          </a:bodyPr>
          <a:lstStyle/>
          <a:p>
            <a:r>
              <a:rPr lang="en-NZ" sz="4000" b="1" dirty="0"/>
              <a:t>JavaScript</a:t>
            </a:r>
            <a:br>
              <a:rPr lang="en-NZ" sz="4000" b="1" dirty="0"/>
            </a:br>
            <a:r>
              <a:rPr lang="en-NZ" sz="4000" dirty="0"/>
              <a:t>The universal runtime</a:t>
            </a:r>
          </a:p>
        </p:txBody>
      </p:sp>
    </p:spTree>
    <p:extLst>
      <p:ext uri="{BB962C8B-B14F-4D97-AF65-F5344CB8AC3E}">
        <p14:creationId xmlns:p14="http://schemas.microsoft.com/office/powerpoint/2010/main" val="217535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87"/>
          </a:xfrm>
        </p:spPr>
        <p:txBody>
          <a:bodyPr anchor="t" anchorCtr="0">
            <a:normAutofit/>
          </a:bodyPr>
          <a:lstStyle/>
          <a:p>
            <a:r>
              <a:rPr lang="en-NZ" sz="4000" b="1" dirty="0"/>
              <a:t>JavaScript</a:t>
            </a:r>
            <a:br>
              <a:rPr lang="en-NZ" sz="4000" b="1" dirty="0"/>
            </a:br>
            <a:r>
              <a:rPr lang="en-NZ" sz="4000" dirty="0"/>
              <a:t>The language</a:t>
            </a:r>
            <a:br>
              <a:rPr lang="en-NZ" sz="4000" dirty="0"/>
            </a:br>
            <a:r>
              <a:rPr lang="en-NZ" sz="4000" dirty="0"/>
              <a:t>for the universal runtime</a:t>
            </a:r>
          </a:p>
        </p:txBody>
      </p:sp>
    </p:spTree>
    <p:extLst>
      <p:ext uri="{BB962C8B-B14F-4D97-AF65-F5344CB8AC3E}">
        <p14:creationId xmlns:p14="http://schemas.microsoft.com/office/powerpoint/2010/main" val="214950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450703"/>
          </a:xfrm>
        </p:spPr>
        <p:txBody>
          <a:bodyPr anchor="t" anchorCtr="0">
            <a:normAutofit/>
          </a:bodyPr>
          <a:lstStyle/>
          <a:p>
            <a:r>
              <a:rPr lang="en-NZ" sz="4000" b="1" dirty="0"/>
              <a:t>JavaScript</a:t>
            </a:r>
            <a:br>
              <a:rPr lang="en-NZ" sz="4000" b="1" dirty="0"/>
            </a:br>
            <a:r>
              <a:rPr lang="en-NZ" sz="4000" dirty="0"/>
              <a:t>The universally hated language</a:t>
            </a:r>
            <a:br>
              <a:rPr lang="en-NZ" sz="4000" dirty="0"/>
            </a:br>
            <a:r>
              <a:rPr lang="en-NZ" sz="4000" dirty="0"/>
              <a:t>for the universal runtime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28666" y="4077072"/>
            <a:ext cx="5225033" cy="2160240"/>
            <a:chOff x="228666" y="4077072"/>
            <a:chExt cx="5225033" cy="2160240"/>
          </a:xfrm>
        </p:grpSpPr>
        <p:sp>
          <p:nvSpPr>
            <p:cNvPr id="6" name="Rectangle 5"/>
            <p:cNvSpPr/>
            <p:nvPr/>
          </p:nvSpPr>
          <p:spPr>
            <a:xfrm>
              <a:off x="228666" y="4077072"/>
              <a:ext cx="5225033" cy="2160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060" y="4191188"/>
              <a:ext cx="4676775" cy="184785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2051720" y="4221088"/>
              <a:ext cx="3062509" cy="461948"/>
            </a:xfrm>
            <a:prstGeom prst="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75383" y="5642227"/>
              <a:ext cx="672282" cy="461948"/>
            </a:xfrm>
            <a:prstGeom prst="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59408" y="4437112"/>
            <a:ext cx="5255926" cy="2160240"/>
            <a:chOff x="3659408" y="4437112"/>
            <a:chExt cx="5255926" cy="2160240"/>
          </a:xfrm>
        </p:grpSpPr>
        <p:sp>
          <p:nvSpPr>
            <p:cNvPr id="5" name="Rectangle 4"/>
            <p:cNvSpPr/>
            <p:nvPr/>
          </p:nvSpPr>
          <p:spPr>
            <a:xfrm>
              <a:off x="3659408" y="4437112"/>
              <a:ext cx="5255926" cy="2160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1416" y="4543028"/>
              <a:ext cx="5153025" cy="192405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5482463" y="4543028"/>
              <a:ext cx="2473914" cy="461948"/>
            </a:xfrm>
            <a:prstGeom prst="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306125" y="5964167"/>
              <a:ext cx="672282" cy="461948"/>
            </a:xfrm>
            <a:prstGeom prst="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32040" y="5838363"/>
            <a:ext cx="4032448" cy="830997"/>
            <a:chOff x="4932040" y="5838363"/>
            <a:chExt cx="4032448" cy="830997"/>
          </a:xfrm>
        </p:grpSpPr>
        <p:sp>
          <p:nvSpPr>
            <p:cNvPr id="18" name="Arrow: Left 17"/>
            <p:cNvSpPr/>
            <p:nvPr/>
          </p:nvSpPr>
          <p:spPr>
            <a:xfrm>
              <a:off x="4932040" y="6084004"/>
              <a:ext cx="368234" cy="321940"/>
            </a:xfrm>
            <a:prstGeom prst="lef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26688" y="5838363"/>
              <a:ext cx="3537800" cy="8309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NZ" sz="2400" b="1" dirty="0">
                  <a:solidFill>
                    <a:schemeClr val="accent2"/>
                  </a:solidFill>
                </a:rPr>
                <a:t>Includes the appendix about the bad parts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35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90663"/>
          </a:xfrm>
        </p:spPr>
        <p:txBody>
          <a:bodyPr anchor="t" anchorCtr="0">
            <a:normAutofit/>
          </a:bodyPr>
          <a:lstStyle/>
          <a:p>
            <a:r>
              <a:rPr lang="en-NZ" sz="4000" b="1" dirty="0"/>
              <a:t>JavaScript</a:t>
            </a:r>
            <a:br>
              <a:rPr lang="en-NZ" sz="4000" b="1" dirty="0"/>
            </a:br>
            <a:r>
              <a:rPr lang="en-NZ" sz="4000" dirty="0"/>
              <a:t>The assembly language</a:t>
            </a:r>
            <a:br>
              <a:rPr lang="en-NZ" sz="4000" dirty="0"/>
            </a:br>
            <a:r>
              <a:rPr lang="en-NZ" sz="4000" dirty="0"/>
              <a:t>for the universal runtime</a:t>
            </a:r>
          </a:p>
        </p:txBody>
      </p:sp>
    </p:spTree>
    <p:extLst>
      <p:ext uri="{BB962C8B-B14F-4D97-AF65-F5344CB8AC3E}">
        <p14:creationId xmlns:p14="http://schemas.microsoft.com/office/powerpoint/2010/main" val="88636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967087"/>
            <a:ext cx="7772400" cy="1470025"/>
          </a:xfrm>
        </p:spPr>
        <p:txBody>
          <a:bodyPr/>
          <a:lstStyle/>
          <a:p>
            <a:endParaRPr lang="en-NZ"/>
          </a:p>
        </p:txBody>
      </p:sp>
      <p:sp>
        <p:nvSpPr>
          <p:cNvPr id="5" name="Rectangle: Rounded Corners 4"/>
          <p:cNvSpPr/>
          <p:nvPr/>
        </p:nvSpPr>
        <p:spPr>
          <a:xfrm>
            <a:off x="685800" y="2897510"/>
            <a:ext cx="7772400" cy="93610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000" b="1" dirty="0"/>
              <a:t>JavaScript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85800" y="4437112"/>
            <a:ext cx="2374032" cy="9361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000" b="1" dirty="0"/>
              <a:t>Browser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3384984" y="4437112"/>
            <a:ext cx="2374032" cy="9361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000" b="1" dirty="0"/>
              <a:t>Node.js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6084168" y="4437112"/>
            <a:ext cx="2374032" cy="9361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000" b="1" dirty="0"/>
              <a:t>etc.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85800" y="1357908"/>
            <a:ext cx="3022104" cy="1476164"/>
            <a:chOff x="685800" y="1357908"/>
            <a:chExt cx="3022104" cy="147616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685800" y="1357908"/>
              <a:ext cx="3022104" cy="9361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4000" b="1" dirty="0" err="1"/>
                <a:t>CoffeeScript</a:t>
              </a:r>
              <a:endParaRPr lang="en-NZ" sz="4000" b="1" dirty="0"/>
            </a:p>
          </p:txBody>
        </p:sp>
        <p:sp>
          <p:nvSpPr>
            <p:cNvPr id="10" name="Arrow: Down 9"/>
            <p:cNvSpPr/>
            <p:nvPr/>
          </p:nvSpPr>
          <p:spPr>
            <a:xfrm>
              <a:off x="1980828" y="2357450"/>
              <a:ext cx="432048" cy="4766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51920" y="1357908"/>
            <a:ext cx="3022104" cy="1476164"/>
            <a:chOff x="685800" y="1357908"/>
            <a:chExt cx="3022104" cy="147616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685800" y="1357908"/>
              <a:ext cx="3022104" cy="9361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4000" b="1" dirty="0" err="1"/>
                <a:t>PureScript</a:t>
              </a:r>
              <a:endParaRPr lang="en-NZ" sz="4000" b="1" dirty="0"/>
            </a:p>
          </p:txBody>
        </p:sp>
        <p:sp>
          <p:nvSpPr>
            <p:cNvPr id="14" name="Arrow: Down 13"/>
            <p:cNvSpPr/>
            <p:nvPr/>
          </p:nvSpPr>
          <p:spPr>
            <a:xfrm>
              <a:off x="1980828" y="2357450"/>
              <a:ext cx="432048" cy="4766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87624" y="1015870"/>
            <a:ext cx="3022104" cy="1818200"/>
            <a:chOff x="685800" y="1357908"/>
            <a:chExt cx="3022104" cy="1818200"/>
          </a:xfrm>
        </p:grpSpPr>
        <p:sp>
          <p:nvSpPr>
            <p:cNvPr id="20" name="Rectangle: Rounded Corners 19"/>
            <p:cNvSpPr/>
            <p:nvPr/>
          </p:nvSpPr>
          <p:spPr>
            <a:xfrm>
              <a:off x="685800" y="1357908"/>
              <a:ext cx="3022104" cy="9361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4000" b="1" dirty="0"/>
                <a:t>Java GWT</a:t>
              </a:r>
            </a:p>
          </p:txBody>
        </p:sp>
        <p:sp>
          <p:nvSpPr>
            <p:cNvPr id="21" name="Arrow: Down 20"/>
            <p:cNvSpPr/>
            <p:nvPr/>
          </p:nvSpPr>
          <p:spPr>
            <a:xfrm>
              <a:off x="1980828" y="2357449"/>
              <a:ext cx="432048" cy="81865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53744" y="1015870"/>
            <a:ext cx="3022104" cy="1818202"/>
            <a:chOff x="685800" y="1357908"/>
            <a:chExt cx="3022104" cy="1818202"/>
          </a:xfrm>
        </p:grpSpPr>
        <p:sp>
          <p:nvSpPr>
            <p:cNvPr id="23" name="Rectangle: Rounded Corners 22"/>
            <p:cNvSpPr/>
            <p:nvPr/>
          </p:nvSpPr>
          <p:spPr>
            <a:xfrm>
              <a:off x="685800" y="1357908"/>
              <a:ext cx="3022104" cy="9361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4000" b="1" dirty="0"/>
                <a:t>Scala.js	</a:t>
              </a:r>
            </a:p>
          </p:txBody>
        </p:sp>
        <p:sp>
          <p:nvSpPr>
            <p:cNvPr id="24" name="Arrow: Down 23"/>
            <p:cNvSpPr/>
            <p:nvPr/>
          </p:nvSpPr>
          <p:spPr>
            <a:xfrm>
              <a:off x="1980828" y="2357450"/>
              <a:ext cx="432048" cy="81866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728242" y="682353"/>
            <a:ext cx="3022104" cy="2151718"/>
            <a:chOff x="685800" y="1357908"/>
            <a:chExt cx="3022104" cy="2151718"/>
          </a:xfrm>
        </p:grpSpPr>
        <p:sp>
          <p:nvSpPr>
            <p:cNvPr id="26" name="Rectangle: Rounded Corners 25"/>
            <p:cNvSpPr/>
            <p:nvPr/>
          </p:nvSpPr>
          <p:spPr>
            <a:xfrm>
              <a:off x="685800" y="1357908"/>
              <a:ext cx="3022104" cy="9361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4000" b="1" dirty="0"/>
                <a:t>Script#</a:t>
              </a:r>
            </a:p>
          </p:txBody>
        </p:sp>
        <p:sp>
          <p:nvSpPr>
            <p:cNvPr id="27" name="Arrow: Down 26"/>
            <p:cNvSpPr/>
            <p:nvPr/>
          </p:nvSpPr>
          <p:spPr>
            <a:xfrm>
              <a:off x="1980828" y="2357449"/>
              <a:ext cx="432048" cy="11521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894362" y="683264"/>
            <a:ext cx="3022104" cy="2150808"/>
            <a:chOff x="685800" y="1357908"/>
            <a:chExt cx="3022104" cy="2150808"/>
          </a:xfrm>
        </p:grpSpPr>
        <p:sp>
          <p:nvSpPr>
            <p:cNvPr id="29" name="Rectangle: Rounded Corners 28"/>
            <p:cNvSpPr/>
            <p:nvPr/>
          </p:nvSpPr>
          <p:spPr>
            <a:xfrm>
              <a:off x="685800" y="1357908"/>
              <a:ext cx="3022104" cy="9361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4000" b="1" dirty="0"/>
                <a:t>Fable</a:t>
              </a:r>
            </a:p>
          </p:txBody>
        </p:sp>
        <p:sp>
          <p:nvSpPr>
            <p:cNvPr id="30" name="Arrow: Down 29"/>
            <p:cNvSpPr/>
            <p:nvPr/>
          </p:nvSpPr>
          <p:spPr>
            <a:xfrm>
              <a:off x="1980828" y="2357450"/>
              <a:ext cx="432048" cy="11512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268201" y="421804"/>
            <a:ext cx="3022104" cy="2412268"/>
            <a:chOff x="685800" y="1357908"/>
            <a:chExt cx="3022104" cy="2412268"/>
          </a:xfrm>
        </p:grpSpPr>
        <p:sp>
          <p:nvSpPr>
            <p:cNvPr id="32" name="Rectangle: Rounded Corners 31"/>
            <p:cNvSpPr/>
            <p:nvPr/>
          </p:nvSpPr>
          <p:spPr>
            <a:xfrm>
              <a:off x="685800" y="1357908"/>
              <a:ext cx="3022104" cy="9361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4000" b="1" dirty="0" err="1"/>
                <a:t>ClojureScript</a:t>
              </a:r>
              <a:endParaRPr lang="en-NZ" sz="4000" b="1" dirty="0"/>
            </a:p>
          </p:txBody>
        </p:sp>
        <p:sp>
          <p:nvSpPr>
            <p:cNvPr id="33" name="Arrow: Down 32"/>
            <p:cNvSpPr/>
            <p:nvPr/>
          </p:nvSpPr>
          <p:spPr>
            <a:xfrm>
              <a:off x="1980828" y="2357450"/>
              <a:ext cx="432048" cy="141272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434980" y="421804"/>
            <a:ext cx="3022104" cy="2412268"/>
            <a:chOff x="685800" y="1357908"/>
            <a:chExt cx="3022104" cy="2412268"/>
          </a:xfrm>
        </p:grpSpPr>
        <p:sp>
          <p:nvSpPr>
            <p:cNvPr id="35" name="Rectangle: Rounded Corners 34"/>
            <p:cNvSpPr/>
            <p:nvPr/>
          </p:nvSpPr>
          <p:spPr>
            <a:xfrm>
              <a:off x="685800" y="1357908"/>
              <a:ext cx="3022104" cy="9361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4000" b="1" dirty="0"/>
                <a:t>php.js</a:t>
              </a:r>
            </a:p>
          </p:txBody>
        </p:sp>
        <p:sp>
          <p:nvSpPr>
            <p:cNvPr id="36" name="Arrow: Down 35"/>
            <p:cNvSpPr/>
            <p:nvPr/>
          </p:nvSpPr>
          <p:spPr>
            <a:xfrm>
              <a:off x="1980828" y="2357450"/>
              <a:ext cx="432048" cy="141272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17065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833" y="-27384"/>
            <a:ext cx="2597311" cy="68447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51711"/>
            <a:ext cx="910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linkClick r:id="rId3"/>
              </a:rPr>
              <a:t>https://github.com/jashkenas/coffeescript/wiki/list-of-languages-that-compile-to-js</a:t>
            </a:r>
            <a:endParaRPr lang="en-NZ" sz="1200" dirty="0"/>
          </a:p>
          <a:p>
            <a:r>
              <a:rPr lang="en-NZ" sz="1200" dirty="0"/>
              <a:t>Screenshot at 30%</a:t>
            </a:r>
          </a:p>
        </p:txBody>
      </p:sp>
      <p:sp>
        <p:nvSpPr>
          <p:cNvPr id="7" name="Arrow: Up-Down 6"/>
          <p:cNvSpPr/>
          <p:nvPr/>
        </p:nvSpPr>
        <p:spPr>
          <a:xfrm>
            <a:off x="6156176" y="980728"/>
            <a:ext cx="288032" cy="5832648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796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/>
              <a:t>Thanks!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2800" b="1" dirty="0"/>
              <a:t>Ivan </a:t>
            </a:r>
            <a:r>
              <a:rPr lang="en-NZ" sz="2800" b="1" dirty="0" err="1"/>
              <a:t>Towlson</a:t>
            </a:r>
            <a:endParaRPr lang="en-NZ" sz="2800" b="1" dirty="0"/>
          </a:p>
          <a:p>
            <a:r>
              <a:rPr lang="en-NZ" sz="2800" b="1" dirty="0"/>
              <a:t>Microsoft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67944" y="5746030"/>
            <a:ext cx="489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dirty="0">
                <a:hlinkClick r:id="rId2"/>
              </a:rPr>
              <a:t>https://github.com/itowlson/typed-darkness</a:t>
            </a:r>
            <a:endParaRPr lang="en-NZ" dirty="0"/>
          </a:p>
          <a:p>
            <a:pPr algn="r"/>
            <a:r>
              <a:rPr lang="en-NZ" dirty="0">
                <a:hlinkClick r:id="rId3"/>
              </a:rPr>
              <a:t>http://twitter.com/ppog_penguin</a:t>
            </a:r>
            <a:endParaRPr lang="en-NZ" dirty="0"/>
          </a:p>
          <a:p>
            <a:pPr algn="r"/>
            <a:r>
              <a:rPr lang="en-NZ" dirty="0">
                <a:hlinkClick r:id="rId4"/>
              </a:rPr>
              <a:t>http://hestia.typepad.com/flatlander</a:t>
            </a:r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6021288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hlinkClick r:id="rId5"/>
              </a:rPr>
              <a:t>itowlson@microsoft.com</a:t>
            </a:r>
            <a:endParaRPr lang="en-NZ" dirty="0"/>
          </a:p>
          <a:p>
            <a:r>
              <a:rPr lang="en-NZ" dirty="0">
                <a:hlinkClick r:id="rId6"/>
              </a:rPr>
              <a:t>ivan@hestia.cc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4745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3499</TotalTime>
  <Words>99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Moulded by the darkness: Grokking the TypeScript type system</vt:lpstr>
      <vt:lpstr>JavaScript The universal runtime</vt:lpstr>
      <vt:lpstr>JavaScript The language for the universal runtime</vt:lpstr>
      <vt:lpstr>JavaScript The universally hated language for the universal runtime</vt:lpstr>
      <vt:lpstr>JavaScript The assembly language for the universal runtime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C#</dc:title>
  <dc:creator>Ivan Towlson</dc:creator>
  <cp:lastModifiedBy>Ivan Towlson</cp:lastModifiedBy>
  <cp:revision>24</cp:revision>
  <dcterms:created xsi:type="dcterms:W3CDTF">2014-04-13T23:40:58Z</dcterms:created>
  <dcterms:modified xsi:type="dcterms:W3CDTF">2017-04-21T02:41:58Z</dcterms:modified>
</cp:coreProperties>
</file>